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9" r:id="rId4"/>
    <p:sldId id="288" r:id="rId5"/>
    <p:sldId id="261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2" r:id="rId14"/>
    <p:sldId id="273" r:id="rId15"/>
    <p:sldId id="281" r:id="rId16"/>
    <p:sldId id="282" r:id="rId17"/>
    <p:sldId id="283" r:id="rId18"/>
    <p:sldId id="284" r:id="rId19"/>
    <p:sldId id="285" r:id="rId20"/>
    <p:sldId id="287" r:id="rId21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7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_____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2902657004830918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l-GR"/>
        </a:p>
      </c:txPr>
    </c:title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1.6908212560386472E-2"/>
          <c:y val="0.16885817649651672"/>
          <c:w val="0.78253128685001327"/>
          <c:h val="0.83114182350348331"/>
        </c:manualLayout>
      </c:layout>
      <c:pie3DChart>
        <c:varyColors val="1"/>
        <c:ser>
          <c:idx val="0"/>
          <c:order val="0"/>
          <c:tx>
            <c:strRef>
              <c:f>Φύλλο1!$B$1</c:f>
              <c:strCache>
                <c:ptCount val="1"/>
                <c:pt idx="0">
                  <c:v>Μαθησιακά αποτελέσματα μαθητών 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7EF3-431F-959F-EB3043A88E6C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7EF3-431F-959F-EB3043A88E6C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7EF3-431F-959F-EB3043A88E6C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7-7EF3-431F-959F-EB3043A88E6C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l-GR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Φύλλο1!$A$2:$A$5</c:f>
              <c:strCache>
                <c:ptCount val="4"/>
                <c:pt idx="0">
                  <c:v>κίνητρα και δέσμευση</c:v>
                </c:pt>
                <c:pt idx="1">
                  <c:v>ακαδημαϊκή επίδοση</c:v>
                </c:pt>
                <c:pt idx="2">
                  <c:v>δεξιότητες του 21ου αιώνα</c:v>
                </c:pt>
                <c:pt idx="3">
                  <c:v>μη γνωστικές πτυχές</c:v>
                </c:pt>
              </c:strCache>
            </c:strRef>
          </c:cat>
          <c:val>
            <c:numRef>
              <c:f>Φύλλο1!$B$2:$B$5</c:f>
              <c:numCache>
                <c:formatCode>0%</c:formatCode>
                <c:ptCount val="4"/>
                <c:pt idx="0">
                  <c:v>0.34</c:v>
                </c:pt>
                <c:pt idx="1">
                  <c:v>0.28999999999999998</c:v>
                </c:pt>
                <c:pt idx="2">
                  <c:v>0.25</c:v>
                </c:pt>
                <c:pt idx="3">
                  <c:v>0.12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B27-41A3-B1BF-147B262EE7B3}"/>
            </c:ext>
          </c:extLst>
        </c:ser>
        <c:dLbls>
          <c:dLblPos val="ctr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l-G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2902657004830918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l-GR"/>
        </a:p>
      </c:txPr>
    </c:title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1.5866551837270343E-2"/>
          <c:y val="0.16701224502966741"/>
          <c:w val="0.78253128685001327"/>
          <c:h val="0.83114182350348331"/>
        </c:manualLayout>
      </c:layout>
      <c:pie3DChart>
        <c:varyColors val="1"/>
        <c:ser>
          <c:idx val="0"/>
          <c:order val="0"/>
          <c:tx>
            <c:strRef>
              <c:f>Φύλλο1!$B$1</c:f>
              <c:strCache>
                <c:ptCount val="1"/>
                <c:pt idx="0">
                  <c:v>Μαθησιακά αποτελέσματα μαθητών 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56E2-4696-B5A4-4B82E5CEBB5B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56E2-4696-B5A4-4B82E5CEBB5B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56E2-4696-B5A4-4B82E5CEBB5B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7-56E2-4696-B5A4-4B82E5CEBB5B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l-GR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Φύλλο1!$A$2:$A$5</c:f>
              <c:strCache>
                <c:ptCount val="4"/>
                <c:pt idx="0">
                  <c:v>κίνητρα και δέσμευση</c:v>
                </c:pt>
                <c:pt idx="1">
                  <c:v>ακαδημαϊκή επίδοση</c:v>
                </c:pt>
                <c:pt idx="2">
                  <c:v>δεξιότητες του 21ου αιώνα</c:v>
                </c:pt>
                <c:pt idx="3">
                  <c:v>μη γνωστικές πτυχές</c:v>
                </c:pt>
              </c:strCache>
            </c:strRef>
          </c:cat>
          <c:val>
            <c:numRef>
              <c:f>Φύλλο1!$B$2:$B$5</c:f>
              <c:numCache>
                <c:formatCode>0%</c:formatCode>
                <c:ptCount val="4"/>
                <c:pt idx="0">
                  <c:v>0.34</c:v>
                </c:pt>
                <c:pt idx="1">
                  <c:v>0.28999999999999998</c:v>
                </c:pt>
                <c:pt idx="2">
                  <c:v>0.25</c:v>
                </c:pt>
                <c:pt idx="3">
                  <c:v>0.12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56E2-4696-B5A4-4B82E5CEBB5B}"/>
            </c:ext>
          </c:extLst>
        </c:ser>
        <c:dLbls>
          <c:dLblPos val="ctr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l-G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l-GR"/>
    </a:p>
  </c:txPr>
  <c:userShapes r:id="rId3"/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70B58DB-239A-4AA8-93B7-0F51231BA4ED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5B989535-AD01-43EB-9857-32EBD5769A6B}">
      <dgm:prSet phldrT="[Κείμενο]"/>
      <dgm:spPr/>
      <dgm:t>
        <a:bodyPr/>
        <a:lstStyle/>
        <a:p>
          <a:r>
            <a:rPr lang="" dirty="0">
              <a:solidFill>
                <a:schemeClr val="tx1"/>
              </a:solidFill>
            </a:rPr>
            <a:t>ΣΤΟΧΟΙ</a:t>
          </a:r>
          <a:endParaRPr lang="el-GR" dirty="0">
            <a:solidFill>
              <a:schemeClr val="tx1"/>
            </a:solidFill>
          </a:endParaRPr>
        </a:p>
      </dgm:t>
    </dgm:pt>
    <dgm:pt modelId="{CE7BFD61-A6F6-484D-A71A-618CA30B913C}" type="parTrans" cxnId="{61626834-1640-4A57-A962-B322E895BB14}">
      <dgm:prSet/>
      <dgm:spPr/>
      <dgm:t>
        <a:bodyPr/>
        <a:lstStyle/>
        <a:p>
          <a:endParaRPr lang="el-GR"/>
        </a:p>
      </dgm:t>
    </dgm:pt>
    <dgm:pt modelId="{B7F74CDE-0C9F-4E17-9792-ABC3A9B6AE7D}" type="sibTrans" cxnId="{61626834-1640-4A57-A962-B322E895BB14}">
      <dgm:prSet/>
      <dgm:spPr/>
      <dgm:t>
        <a:bodyPr/>
        <a:lstStyle/>
        <a:p>
          <a:endParaRPr lang="el-GR"/>
        </a:p>
      </dgm:t>
    </dgm:pt>
    <dgm:pt modelId="{3571F089-4BE0-4FC5-AA2D-FB63A1B06B67}">
      <dgm:prSet/>
      <dgm:spPr/>
      <dgm:t>
        <a:bodyPr/>
        <a:lstStyle/>
        <a:p>
          <a:pPr rtl="0"/>
          <a:r>
            <a:rPr lang="el-GR" b="1" i="0" u="none" dirty="0"/>
            <a:t>Κατανόηση του Ρόλου της Τεχνητής Νοημοσύνης στην Εκπαίδευση (</a:t>
          </a:r>
          <a:r>
            <a:rPr lang="el-GR" b="0" i="0" u="none" dirty="0"/>
            <a:t>στη μάθηση, τη διδασκαλία, την αξιολόγηση και τη διοίκηση στον εκπαιδευτικό χώρο</a:t>
          </a:r>
          <a:r>
            <a:rPr lang="el-GR" b="1" i="0" u="none" dirty="0"/>
            <a:t>.)</a:t>
          </a:r>
          <a:endParaRPr lang="el-GR" b="0" dirty="0"/>
        </a:p>
      </dgm:t>
    </dgm:pt>
    <dgm:pt modelId="{7DE2426B-1C22-4B6E-AE51-9C8F923AE338}" type="parTrans" cxnId="{AE932082-C819-43F2-AA60-EF03522E0FC8}">
      <dgm:prSet/>
      <dgm:spPr/>
      <dgm:t>
        <a:bodyPr/>
        <a:lstStyle/>
        <a:p>
          <a:endParaRPr lang="el-GR"/>
        </a:p>
      </dgm:t>
    </dgm:pt>
    <dgm:pt modelId="{AAE0BAD5-8F20-448B-984B-5855FF1DD463}" type="sibTrans" cxnId="{AE932082-C819-43F2-AA60-EF03522E0FC8}">
      <dgm:prSet/>
      <dgm:spPr/>
      <dgm:t>
        <a:bodyPr/>
        <a:lstStyle/>
        <a:p>
          <a:endParaRPr lang="el-GR"/>
        </a:p>
      </dgm:t>
    </dgm:pt>
    <dgm:pt modelId="{164B641D-77E9-439D-9E37-F67E4BE32603}">
      <dgm:prSet/>
      <dgm:spPr/>
      <dgm:t>
        <a:bodyPr/>
        <a:lstStyle/>
        <a:p>
          <a:pPr rtl="0"/>
          <a:r>
            <a:rPr lang="el-GR" b="1" i="0" u="none"/>
            <a:t>Ανάδειξη των Πλεονεκτημάτων και Προκλήσεων της Τεχνητής Νοημοσύνης</a:t>
          </a:r>
          <a:endParaRPr lang="el-GR" b="0"/>
        </a:p>
      </dgm:t>
    </dgm:pt>
    <dgm:pt modelId="{057A262B-BCAB-464C-944F-5BDC38AC57B8}" type="parTrans" cxnId="{CE87D152-B247-4E25-9EF1-C78A39284A2F}">
      <dgm:prSet/>
      <dgm:spPr/>
      <dgm:t>
        <a:bodyPr/>
        <a:lstStyle/>
        <a:p>
          <a:endParaRPr lang="el-GR"/>
        </a:p>
      </dgm:t>
    </dgm:pt>
    <dgm:pt modelId="{1B244649-7AE7-458F-A6CA-8983899DE752}" type="sibTrans" cxnId="{CE87D152-B247-4E25-9EF1-C78A39284A2F}">
      <dgm:prSet/>
      <dgm:spPr/>
      <dgm:t>
        <a:bodyPr/>
        <a:lstStyle/>
        <a:p>
          <a:endParaRPr lang="el-GR"/>
        </a:p>
      </dgm:t>
    </dgm:pt>
    <dgm:pt modelId="{F4B0FE29-956B-4F48-B339-74295FF9F24F}">
      <dgm:prSet/>
      <dgm:spPr/>
      <dgm:t>
        <a:bodyPr/>
        <a:lstStyle/>
        <a:p>
          <a:r>
            <a:rPr lang="el-GR" b="1" i="0" u="none"/>
            <a:t>Πρόταση Κατευθύνσεων για Μελλοντική Έρευνα</a:t>
          </a:r>
          <a:endParaRPr lang="el-GR"/>
        </a:p>
      </dgm:t>
    </dgm:pt>
    <dgm:pt modelId="{ACFC5022-1BD8-436D-94D0-BCED07F0DEB8}" type="parTrans" cxnId="{2495C482-8FAC-4192-BEF5-07DD2B766431}">
      <dgm:prSet/>
      <dgm:spPr/>
      <dgm:t>
        <a:bodyPr/>
        <a:lstStyle/>
        <a:p>
          <a:endParaRPr lang="el-GR"/>
        </a:p>
      </dgm:t>
    </dgm:pt>
    <dgm:pt modelId="{7655D35A-49B8-41A6-BB83-B062CC0DF050}" type="sibTrans" cxnId="{2495C482-8FAC-4192-BEF5-07DD2B766431}">
      <dgm:prSet/>
      <dgm:spPr/>
      <dgm:t>
        <a:bodyPr/>
        <a:lstStyle/>
        <a:p>
          <a:endParaRPr lang="el-GR"/>
        </a:p>
      </dgm:t>
    </dgm:pt>
    <dgm:pt modelId="{AC52C8DB-CFFE-4260-9F39-66C91D6278E5}" type="pres">
      <dgm:prSet presAssocID="{C70B58DB-239A-4AA8-93B7-0F51231BA4ED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272196AD-4F60-487B-AE17-9B0376147C0F}" type="pres">
      <dgm:prSet presAssocID="{5B989535-AD01-43EB-9857-32EBD5769A6B}" presName="root1" presStyleCnt="0"/>
      <dgm:spPr/>
    </dgm:pt>
    <dgm:pt modelId="{4837F2AB-9F99-4831-9103-57D42A3E788F}" type="pres">
      <dgm:prSet presAssocID="{5B989535-AD01-43EB-9857-32EBD5769A6B}" presName="LevelOneTextNode" presStyleLbl="node0" presStyleIdx="0" presStyleCnt="1" custScaleX="58422" custScaleY="76349" custLinFactNeighborX="-46273" custLinFactNeighborY="1742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7DD78ED7-FBE1-4042-9483-A247B3F3F521}" type="pres">
      <dgm:prSet presAssocID="{5B989535-AD01-43EB-9857-32EBD5769A6B}" presName="level2hierChild" presStyleCnt="0"/>
      <dgm:spPr/>
    </dgm:pt>
    <dgm:pt modelId="{7BCD1413-0102-48B6-838F-CD42748C7FAB}" type="pres">
      <dgm:prSet presAssocID="{7DE2426B-1C22-4B6E-AE51-9C8F923AE338}" presName="conn2-1" presStyleLbl="parChTrans1D2" presStyleIdx="0" presStyleCnt="3"/>
      <dgm:spPr/>
      <dgm:t>
        <a:bodyPr/>
        <a:lstStyle/>
        <a:p>
          <a:endParaRPr lang="el-GR"/>
        </a:p>
      </dgm:t>
    </dgm:pt>
    <dgm:pt modelId="{D109225F-B6BD-425D-9334-30E046D4CE4E}" type="pres">
      <dgm:prSet presAssocID="{7DE2426B-1C22-4B6E-AE51-9C8F923AE338}" presName="connTx" presStyleLbl="parChTrans1D2" presStyleIdx="0" presStyleCnt="3"/>
      <dgm:spPr/>
      <dgm:t>
        <a:bodyPr/>
        <a:lstStyle/>
        <a:p>
          <a:endParaRPr lang="el-GR"/>
        </a:p>
      </dgm:t>
    </dgm:pt>
    <dgm:pt modelId="{80784F54-B8CA-4E0D-9493-58C2CF9A066D}" type="pres">
      <dgm:prSet presAssocID="{3571F089-4BE0-4FC5-AA2D-FB63A1B06B67}" presName="root2" presStyleCnt="0"/>
      <dgm:spPr/>
    </dgm:pt>
    <dgm:pt modelId="{3F4A9D78-4C47-4175-9CB0-1CFBAFD4156D}" type="pres">
      <dgm:prSet presAssocID="{3571F089-4BE0-4FC5-AA2D-FB63A1B06B67}" presName="LevelTwoTextNode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77D25620-4CE5-4051-A8F1-94259F171A5A}" type="pres">
      <dgm:prSet presAssocID="{3571F089-4BE0-4FC5-AA2D-FB63A1B06B67}" presName="level3hierChild" presStyleCnt="0"/>
      <dgm:spPr/>
    </dgm:pt>
    <dgm:pt modelId="{E181673B-6327-4D26-98D3-DB7B1867A69B}" type="pres">
      <dgm:prSet presAssocID="{057A262B-BCAB-464C-944F-5BDC38AC57B8}" presName="conn2-1" presStyleLbl="parChTrans1D2" presStyleIdx="1" presStyleCnt="3"/>
      <dgm:spPr/>
      <dgm:t>
        <a:bodyPr/>
        <a:lstStyle/>
        <a:p>
          <a:endParaRPr lang="el-GR"/>
        </a:p>
      </dgm:t>
    </dgm:pt>
    <dgm:pt modelId="{D368202B-0568-4C21-9A77-1FCA017E7982}" type="pres">
      <dgm:prSet presAssocID="{057A262B-BCAB-464C-944F-5BDC38AC57B8}" presName="connTx" presStyleLbl="parChTrans1D2" presStyleIdx="1" presStyleCnt="3"/>
      <dgm:spPr/>
      <dgm:t>
        <a:bodyPr/>
        <a:lstStyle/>
        <a:p>
          <a:endParaRPr lang="el-GR"/>
        </a:p>
      </dgm:t>
    </dgm:pt>
    <dgm:pt modelId="{9C3B0AFD-F14C-40C0-9885-8214F1BD487C}" type="pres">
      <dgm:prSet presAssocID="{164B641D-77E9-439D-9E37-F67E4BE32603}" presName="root2" presStyleCnt="0"/>
      <dgm:spPr/>
    </dgm:pt>
    <dgm:pt modelId="{298C78A4-6752-4AE4-883E-D9CC35880DCF}" type="pres">
      <dgm:prSet presAssocID="{164B641D-77E9-439D-9E37-F67E4BE32603}" presName="LevelTwoTextNode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C9BE5433-42AA-440E-958B-9C232C202826}" type="pres">
      <dgm:prSet presAssocID="{164B641D-77E9-439D-9E37-F67E4BE32603}" presName="level3hierChild" presStyleCnt="0"/>
      <dgm:spPr/>
    </dgm:pt>
    <dgm:pt modelId="{998BB1C5-8542-4B2E-A094-7E17350A8D43}" type="pres">
      <dgm:prSet presAssocID="{ACFC5022-1BD8-436D-94D0-BCED07F0DEB8}" presName="conn2-1" presStyleLbl="parChTrans1D2" presStyleIdx="2" presStyleCnt="3"/>
      <dgm:spPr/>
      <dgm:t>
        <a:bodyPr/>
        <a:lstStyle/>
        <a:p>
          <a:endParaRPr lang="el-GR"/>
        </a:p>
      </dgm:t>
    </dgm:pt>
    <dgm:pt modelId="{117DA49A-6E9B-49FE-95FC-4A1CAE140FEE}" type="pres">
      <dgm:prSet presAssocID="{ACFC5022-1BD8-436D-94D0-BCED07F0DEB8}" presName="connTx" presStyleLbl="parChTrans1D2" presStyleIdx="2" presStyleCnt="3"/>
      <dgm:spPr/>
      <dgm:t>
        <a:bodyPr/>
        <a:lstStyle/>
        <a:p>
          <a:endParaRPr lang="el-GR"/>
        </a:p>
      </dgm:t>
    </dgm:pt>
    <dgm:pt modelId="{81BC8DB6-724A-46A4-9132-DC2E486A9D19}" type="pres">
      <dgm:prSet presAssocID="{F4B0FE29-956B-4F48-B339-74295FF9F24F}" presName="root2" presStyleCnt="0"/>
      <dgm:spPr/>
    </dgm:pt>
    <dgm:pt modelId="{9CF9584A-C21E-40AF-AF91-32283FFE538D}" type="pres">
      <dgm:prSet presAssocID="{F4B0FE29-956B-4F48-B339-74295FF9F24F}" presName="LevelTwoTextNode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9B4CBF54-913A-4526-B717-25FFE1472A55}" type="pres">
      <dgm:prSet presAssocID="{F4B0FE29-956B-4F48-B339-74295FF9F24F}" presName="level3hierChild" presStyleCnt="0"/>
      <dgm:spPr/>
    </dgm:pt>
  </dgm:ptLst>
  <dgm:cxnLst>
    <dgm:cxn modelId="{9AA0CEE9-EA67-467F-9323-AC6F63B469D5}" type="presOf" srcId="{ACFC5022-1BD8-436D-94D0-BCED07F0DEB8}" destId="{998BB1C5-8542-4B2E-A094-7E17350A8D43}" srcOrd="0" destOrd="0" presId="urn:microsoft.com/office/officeart/2008/layout/HorizontalMultiLevelHierarchy"/>
    <dgm:cxn modelId="{2495C482-8FAC-4192-BEF5-07DD2B766431}" srcId="{5B989535-AD01-43EB-9857-32EBD5769A6B}" destId="{F4B0FE29-956B-4F48-B339-74295FF9F24F}" srcOrd="2" destOrd="0" parTransId="{ACFC5022-1BD8-436D-94D0-BCED07F0DEB8}" sibTransId="{7655D35A-49B8-41A6-BB83-B062CC0DF050}"/>
    <dgm:cxn modelId="{3861296D-D583-4B94-A982-97CE49E42232}" type="presOf" srcId="{5B989535-AD01-43EB-9857-32EBD5769A6B}" destId="{4837F2AB-9F99-4831-9103-57D42A3E788F}" srcOrd="0" destOrd="0" presId="urn:microsoft.com/office/officeart/2008/layout/HorizontalMultiLevelHierarchy"/>
    <dgm:cxn modelId="{F7EB3EB7-3611-49E7-AFAA-10F3AE3379BC}" type="presOf" srcId="{F4B0FE29-956B-4F48-B339-74295FF9F24F}" destId="{9CF9584A-C21E-40AF-AF91-32283FFE538D}" srcOrd="0" destOrd="0" presId="urn:microsoft.com/office/officeart/2008/layout/HorizontalMultiLevelHierarchy"/>
    <dgm:cxn modelId="{C0DFD205-485B-4FA6-8314-9A387BBD4CB8}" type="presOf" srcId="{057A262B-BCAB-464C-944F-5BDC38AC57B8}" destId="{E181673B-6327-4D26-98D3-DB7B1867A69B}" srcOrd="0" destOrd="0" presId="urn:microsoft.com/office/officeart/2008/layout/HorizontalMultiLevelHierarchy"/>
    <dgm:cxn modelId="{CE87D152-B247-4E25-9EF1-C78A39284A2F}" srcId="{5B989535-AD01-43EB-9857-32EBD5769A6B}" destId="{164B641D-77E9-439D-9E37-F67E4BE32603}" srcOrd="1" destOrd="0" parTransId="{057A262B-BCAB-464C-944F-5BDC38AC57B8}" sibTransId="{1B244649-7AE7-458F-A6CA-8983899DE752}"/>
    <dgm:cxn modelId="{61626834-1640-4A57-A962-B322E895BB14}" srcId="{C70B58DB-239A-4AA8-93B7-0F51231BA4ED}" destId="{5B989535-AD01-43EB-9857-32EBD5769A6B}" srcOrd="0" destOrd="0" parTransId="{CE7BFD61-A6F6-484D-A71A-618CA30B913C}" sibTransId="{B7F74CDE-0C9F-4E17-9792-ABC3A9B6AE7D}"/>
    <dgm:cxn modelId="{1E22498D-43FD-4534-A811-BBBFFD23E955}" type="presOf" srcId="{3571F089-4BE0-4FC5-AA2D-FB63A1B06B67}" destId="{3F4A9D78-4C47-4175-9CB0-1CFBAFD4156D}" srcOrd="0" destOrd="0" presId="urn:microsoft.com/office/officeart/2008/layout/HorizontalMultiLevelHierarchy"/>
    <dgm:cxn modelId="{F6E4244D-61A1-4BBF-9DD9-6A85A312DADA}" type="presOf" srcId="{057A262B-BCAB-464C-944F-5BDC38AC57B8}" destId="{D368202B-0568-4C21-9A77-1FCA017E7982}" srcOrd="1" destOrd="0" presId="urn:microsoft.com/office/officeart/2008/layout/HorizontalMultiLevelHierarchy"/>
    <dgm:cxn modelId="{746CFF02-A94C-47EC-BC81-CCAEF1A7C81E}" type="presOf" srcId="{164B641D-77E9-439D-9E37-F67E4BE32603}" destId="{298C78A4-6752-4AE4-883E-D9CC35880DCF}" srcOrd="0" destOrd="0" presId="urn:microsoft.com/office/officeart/2008/layout/HorizontalMultiLevelHierarchy"/>
    <dgm:cxn modelId="{72F4863D-4929-4547-AEBF-047ABD245374}" type="presOf" srcId="{7DE2426B-1C22-4B6E-AE51-9C8F923AE338}" destId="{7BCD1413-0102-48B6-838F-CD42748C7FAB}" srcOrd="0" destOrd="0" presId="urn:microsoft.com/office/officeart/2008/layout/HorizontalMultiLevelHierarchy"/>
    <dgm:cxn modelId="{A4C85039-91FC-4D57-9DB4-C94C2D97DDDD}" type="presOf" srcId="{C70B58DB-239A-4AA8-93B7-0F51231BA4ED}" destId="{AC52C8DB-CFFE-4260-9F39-66C91D6278E5}" srcOrd="0" destOrd="0" presId="urn:microsoft.com/office/officeart/2008/layout/HorizontalMultiLevelHierarchy"/>
    <dgm:cxn modelId="{A056ADEF-3318-43CA-8020-2682DD20C2E6}" type="presOf" srcId="{ACFC5022-1BD8-436D-94D0-BCED07F0DEB8}" destId="{117DA49A-6E9B-49FE-95FC-4A1CAE140FEE}" srcOrd="1" destOrd="0" presId="urn:microsoft.com/office/officeart/2008/layout/HorizontalMultiLevelHierarchy"/>
    <dgm:cxn modelId="{AE932082-C819-43F2-AA60-EF03522E0FC8}" srcId="{5B989535-AD01-43EB-9857-32EBD5769A6B}" destId="{3571F089-4BE0-4FC5-AA2D-FB63A1B06B67}" srcOrd="0" destOrd="0" parTransId="{7DE2426B-1C22-4B6E-AE51-9C8F923AE338}" sibTransId="{AAE0BAD5-8F20-448B-984B-5855FF1DD463}"/>
    <dgm:cxn modelId="{5509F45D-851B-43B9-934B-950A057D92E9}" type="presOf" srcId="{7DE2426B-1C22-4B6E-AE51-9C8F923AE338}" destId="{D109225F-B6BD-425D-9334-30E046D4CE4E}" srcOrd="1" destOrd="0" presId="urn:microsoft.com/office/officeart/2008/layout/HorizontalMultiLevelHierarchy"/>
    <dgm:cxn modelId="{11CD8D37-CD71-4DA3-B9E1-70A5828642C2}" type="presParOf" srcId="{AC52C8DB-CFFE-4260-9F39-66C91D6278E5}" destId="{272196AD-4F60-487B-AE17-9B0376147C0F}" srcOrd="0" destOrd="0" presId="urn:microsoft.com/office/officeart/2008/layout/HorizontalMultiLevelHierarchy"/>
    <dgm:cxn modelId="{9DA2DB66-C529-4840-9C9C-6DB7DA4EF6F3}" type="presParOf" srcId="{272196AD-4F60-487B-AE17-9B0376147C0F}" destId="{4837F2AB-9F99-4831-9103-57D42A3E788F}" srcOrd="0" destOrd="0" presId="urn:microsoft.com/office/officeart/2008/layout/HorizontalMultiLevelHierarchy"/>
    <dgm:cxn modelId="{7A0B091E-8D38-40CE-B548-C34C53B482DC}" type="presParOf" srcId="{272196AD-4F60-487B-AE17-9B0376147C0F}" destId="{7DD78ED7-FBE1-4042-9483-A247B3F3F521}" srcOrd="1" destOrd="0" presId="urn:microsoft.com/office/officeart/2008/layout/HorizontalMultiLevelHierarchy"/>
    <dgm:cxn modelId="{259221F6-4F7A-45EC-93E3-498136AF100E}" type="presParOf" srcId="{7DD78ED7-FBE1-4042-9483-A247B3F3F521}" destId="{7BCD1413-0102-48B6-838F-CD42748C7FAB}" srcOrd="0" destOrd="0" presId="urn:microsoft.com/office/officeart/2008/layout/HorizontalMultiLevelHierarchy"/>
    <dgm:cxn modelId="{B53A57E8-9E6E-41AD-94CD-41031C39DD57}" type="presParOf" srcId="{7BCD1413-0102-48B6-838F-CD42748C7FAB}" destId="{D109225F-B6BD-425D-9334-30E046D4CE4E}" srcOrd="0" destOrd="0" presId="urn:microsoft.com/office/officeart/2008/layout/HorizontalMultiLevelHierarchy"/>
    <dgm:cxn modelId="{816ECB0F-BA84-467A-8058-7EA370B40216}" type="presParOf" srcId="{7DD78ED7-FBE1-4042-9483-A247B3F3F521}" destId="{80784F54-B8CA-4E0D-9493-58C2CF9A066D}" srcOrd="1" destOrd="0" presId="urn:microsoft.com/office/officeart/2008/layout/HorizontalMultiLevelHierarchy"/>
    <dgm:cxn modelId="{43212C3B-D30C-4002-9E9D-C92709EDE5CA}" type="presParOf" srcId="{80784F54-B8CA-4E0D-9493-58C2CF9A066D}" destId="{3F4A9D78-4C47-4175-9CB0-1CFBAFD4156D}" srcOrd="0" destOrd="0" presId="urn:microsoft.com/office/officeart/2008/layout/HorizontalMultiLevelHierarchy"/>
    <dgm:cxn modelId="{0B72508C-4BC7-4FD8-BAF4-EF46DC08AE83}" type="presParOf" srcId="{80784F54-B8CA-4E0D-9493-58C2CF9A066D}" destId="{77D25620-4CE5-4051-A8F1-94259F171A5A}" srcOrd="1" destOrd="0" presId="urn:microsoft.com/office/officeart/2008/layout/HorizontalMultiLevelHierarchy"/>
    <dgm:cxn modelId="{B948EBE4-7236-4F62-A487-4EFB8E464C8E}" type="presParOf" srcId="{7DD78ED7-FBE1-4042-9483-A247B3F3F521}" destId="{E181673B-6327-4D26-98D3-DB7B1867A69B}" srcOrd="2" destOrd="0" presId="urn:microsoft.com/office/officeart/2008/layout/HorizontalMultiLevelHierarchy"/>
    <dgm:cxn modelId="{D8755EBE-E4C1-4611-BB1D-449668337E35}" type="presParOf" srcId="{E181673B-6327-4D26-98D3-DB7B1867A69B}" destId="{D368202B-0568-4C21-9A77-1FCA017E7982}" srcOrd="0" destOrd="0" presId="urn:microsoft.com/office/officeart/2008/layout/HorizontalMultiLevelHierarchy"/>
    <dgm:cxn modelId="{765A51F9-8C6E-415F-BA48-9CB44BED2DED}" type="presParOf" srcId="{7DD78ED7-FBE1-4042-9483-A247B3F3F521}" destId="{9C3B0AFD-F14C-40C0-9885-8214F1BD487C}" srcOrd="3" destOrd="0" presId="urn:microsoft.com/office/officeart/2008/layout/HorizontalMultiLevelHierarchy"/>
    <dgm:cxn modelId="{91D74EC8-28B8-49A5-AE27-14FC38DC58E8}" type="presParOf" srcId="{9C3B0AFD-F14C-40C0-9885-8214F1BD487C}" destId="{298C78A4-6752-4AE4-883E-D9CC35880DCF}" srcOrd="0" destOrd="0" presId="urn:microsoft.com/office/officeart/2008/layout/HorizontalMultiLevelHierarchy"/>
    <dgm:cxn modelId="{56D1C7DC-6388-4F2A-B3F8-1999D5D6BE24}" type="presParOf" srcId="{9C3B0AFD-F14C-40C0-9885-8214F1BD487C}" destId="{C9BE5433-42AA-440E-958B-9C232C202826}" srcOrd="1" destOrd="0" presId="urn:microsoft.com/office/officeart/2008/layout/HorizontalMultiLevelHierarchy"/>
    <dgm:cxn modelId="{491B4DBC-07C9-476E-8FA6-3F41D2219E23}" type="presParOf" srcId="{7DD78ED7-FBE1-4042-9483-A247B3F3F521}" destId="{998BB1C5-8542-4B2E-A094-7E17350A8D43}" srcOrd="4" destOrd="0" presId="urn:microsoft.com/office/officeart/2008/layout/HorizontalMultiLevelHierarchy"/>
    <dgm:cxn modelId="{4C230B0B-1B3B-4392-B352-933F56F7CAA1}" type="presParOf" srcId="{998BB1C5-8542-4B2E-A094-7E17350A8D43}" destId="{117DA49A-6E9B-49FE-95FC-4A1CAE140FEE}" srcOrd="0" destOrd="0" presId="urn:microsoft.com/office/officeart/2008/layout/HorizontalMultiLevelHierarchy"/>
    <dgm:cxn modelId="{3D4270C9-12C7-491D-B88C-477D9EAF655E}" type="presParOf" srcId="{7DD78ED7-FBE1-4042-9483-A247B3F3F521}" destId="{81BC8DB6-724A-46A4-9132-DC2E486A9D19}" srcOrd="5" destOrd="0" presId="urn:microsoft.com/office/officeart/2008/layout/HorizontalMultiLevelHierarchy"/>
    <dgm:cxn modelId="{EF008640-91A4-49D5-8969-D6B7AD609CC0}" type="presParOf" srcId="{81BC8DB6-724A-46A4-9132-DC2E486A9D19}" destId="{9CF9584A-C21E-40AF-AF91-32283FFE538D}" srcOrd="0" destOrd="0" presId="urn:microsoft.com/office/officeart/2008/layout/HorizontalMultiLevelHierarchy"/>
    <dgm:cxn modelId="{2DC07D27-83B8-411C-8232-80EA97CFD5CB}" type="presParOf" srcId="{81BC8DB6-724A-46A4-9132-DC2E486A9D19}" destId="{9B4CBF54-913A-4526-B717-25FFE1472A55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513F4D9-D8C2-46BA-AE94-04312308DBD5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BA8EBB96-5349-4421-A729-BC18D1464077}">
      <dgm:prSet phldrT="[Κείμενο]"/>
      <dgm:spPr/>
      <dgm:t>
        <a:bodyPr/>
        <a:lstStyle/>
        <a:p>
          <a:r>
            <a:rPr lang="el-GR" dirty="0"/>
            <a:t>ΑΠΟΤΕΛΕΣΜΑΤΑ- ΠΡΟΚΛΗΣΕΙΣ ΤΗΣ ΤΕΧΝΗΤΗΣ ΝΟΗΜΟΣΥΝΗΣ ΣΤΟΥΣ 4 ΤΟΜΕΙΣ ΣΤΗΝ ΕΚΠΑΙΔΕΥΣΗ</a:t>
          </a:r>
        </a:p>
      </dgm:t>
    </dgm:pt>
    <dgm:pt modelId="{82BBF08C-D8F8-498B-BB11-29A1BECD968B}" type="parTrans" cxnId="{8553A566-D2BA-4D7E-897E-F005E0FE2A12}">
      <dgm:prSet/>
      <dgm:spPr/>
      <dgm:t>
        <a:bodyPr/>
        <a:lstStyle/>
        <a:p>
          <a:endParaRPr lang="el-GR"/>
        </a:p>
      </dgm:t>
    </dgm:pt>
    <dgm:pt modelId="{63AE725B-DD46-4A2B-80A8-B8421246EB75}" type="sibTrans" cxnId="{8553A566-D2BA-4D7E-897E-F005E0FE2A12}">
      <dgm:prSet/>
      <dgm:spPr/>
      <dgm:t>
        <a:bodyPr/>
        <a:lstStyle/>
        <a:p>
          <a:endParaRPr lang="el-GR"/>
        </a:p>
      </dgm:t>
    </dgm:pt>
    <dgm:pt modelId="{E7EB48F4-69EF-44B3-96C4-9046CF89B2FC}">
      <dgm:prSet phldrT="[Κείμενο]"/>
      <dgm:spPr/>
      <dgm:t>
        <a:bodyPr/>
        <a:lstStyle/>
        <a:p>
          <a:r>
            <a:rPr lang="el-GR" dirty="0"/>
            <a:t>ΜΑΘΗΣΗ  </a:t>
          </a:r>
        </a:p>
      </dgm:t>
    </dgm:pt>
    <dgm:pt modelId="{24833208-8136-46AD-AFDF-B02A782710F2}" type="parTrans" cxnId="{7E1F098B-7095-45D1-AB07-977DC0C97AE2}">
      <dgm:prSet/>
      <dgm:spPr/>
      <dgm:t>
        <a:bodyPr/>
        <a:lstStyle/>
        <a:p>
          <a:endParaRPr lang="el-GR"/>
        </a:p>
      </dgm:t>
    </dgm:pt>
    <dgm:pt modelId="{5F3AB232-4647-437E-B5B3-52EB3BD191C5}" type="sibTrans" cxnId="{7E1F098B-7095-45D1-AB07-977DC0C97AE2}">
      <dgm:prSet/>
      <dgm:spPr/>
      <dgm:t>
        <a:bodyPr/>
        <a:lstStyle/>
        <a:p>
          <a:endParaRPr lang="el-GR"/>
        </a:p>
      </dgm:t>
    </dgm:pt>
    <dgm:pt modelId="{F6EF70A8-CF4F-42D9-A5EA-D1284702B565}">
      <dgm:prSet/>
      <dgm:spPr/>
      <dgm:t>
        <a:bodyPr/>
        <a:lstStyle/>
        <a:p>
          <a:r>
            <a:rPr lang="el-GR"/>
            <a:t>ΔΙΔΑΣΚΑΛΙΑ</a:t>
          </a:r>
        </a:p>
      </dgm:t>
    </dgm:pt>
    <dgm:pt modelId="{5A82FAF4-2A0F-433E-9CA1-B3DAC3026354}" type="parTrans" cxnId="{7F45C627-B9B5-426C-BB24-3A2B4654484D}">
      <dgm:prSet/>
      <dgm:spPr/>
      <dgm:t>
        <a:bodyPr/>
        <a:lstStyle/>
        <a:p>
          <a:endParaRPr lang="el-GR"/>
        </a:p>
      </dgm:t>
    </dgm:pt>
    <dgm:pt modelId="{5C0DC184-9739-42C5-AD05-291AD949E741}" type="sibTrans" cxnId="{7F45C627-B9B5-426C-BB24-3A2B4654484D}">
      <dgm:prSet/>
      <dgm:spPr/>
      <dgm:t>
        <a:bodyPr/>
        <a:lstStyle/>
        <a:p>
          <a:endParaRPr lang="el-GR"/>
        </a:p>
      </dgm:t>
    </dgm:pt>
    <dgm:pt modelId="{C81F05F9-CB3D-41C7-94EE-ACBD7E26923C}">
      <dgm:prSet/>
      <dgm:spPr/>
      <dgm:t>
        <a:bodyPr/>
        <a:lstStyle/>
        <a:p>
          <a:r>
            <a:rPr lang="el-GR" dirty="0"/>
            <a:t>ΑΞΙΟΛΟΓΗΣΗ</a:t>
          </a:r>
        </a:p>
      </dgm:t>
    </dgm:pt>
    <dgm:pt modelId="{C6CAB692-C9A5-4C0E-A0BD-0E56AD285FD8}" type="parTrans" cxnId="{2C85B07A-C842-4871-A5B6-537154517DF1}">
      <dgm:prSet/>
      <dgm:spPr/>
      <dgm:t>
        <a:bodyPr/>
        <a:lstStyle/>
        <a:p>
          <a:endParaRPr lang="el-GR"/>
        </a:p>
      </dgm:t>
    </dgm:pt>
    <dgm:pt modelId="{1FD057C2-BE28-4863-BBF3-B241571F57CF}" type="sibTrans" cxnId="{2C85B07A-C842-4871-A5B6-537154517DF1}">
      <dgm:prSet/>
      <dgm:spPr/>
      <dgm:t>
        <a:bodyPr/>
        <a:lstStyle/>
        <a:p>
          <a:endParaRPr lang="el-GR"/>
        </a:p>
      </dgm:t>
    </dgm:pt>
    <dgm:pt modelId="{D9A081F8-76F3-4F7C-9044-2B32EC24D740}">
      <dgm:prSet/>
      <dgm:spPr/>
      <dgm:t>
        <a:bodyPr/>
        <a:lstStyle/>
        <a:p>
          <a:r>
            <a:rPr lang="el-GR" dirty="0"/>
            <a:t>ΔΙΟΙΚΗΣΗ</a:t>
          </a:r>
        </a:p>
      </dgm:t>
    </dgm:pt>
    <dgm:pt modelId="{AE12466D-1403-4EEF-986C-3A20F06EA6F6}" type="parTrans" cxnId="{37368302-1A7D-41B5-8957-77653688A703}">
      <dgm:prSet/>
      <dgm:spPr/>
      <dgm:t>
        <a:bodyPr/>
        <a:lstStyle/>
        <a:p>
          <a:endParaRPr lang="el-GR"/>
        </a:p>
      </dgm:t>
    </dgm:pt>
    <dgm:pt modelId="{F61526A0-48FB-4CD3-A935-7A7EA48BC463}" type="sibTrans" cxnId="{37368302-1A7D-41B5-8957-77653688A703}">
      <dgm:prSet/>
      <dgm:spPr/>
      <dgm:t>
        <a:bodyPr/>
        <a:lstStyle/>
        <a:p>
          <a:endParaRPr lang="el-GR"/>
        </a:p>
      </dgm:t>
    </dgm:pt>
    <dgm:pt modelId="{F14A2F74-CFA7-4C05-BFBF-FA02ACDEBF57}" type="pres">
      <dgm:prSet presAssocID="{3513F4D9-D8C2-46BA-AE94-04312308DBD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l-GR"/>
        </a:p>
      </dgm:t>
    </dgm:pt>
    <dgm:pt modelId="{D4D7D3F3-7B95-4A84-AF33-3A306A4352D4}" type="pres">
      <dgm:prSet presAssocID="{BA8EBB96-5349-4421-A729-BC18D1464077}" presName="hierRoot1" presStyleCnt="0">
        <dgm:presLayoutVars>
          <dgm:hierBranch val="init"/>
        </dgm:presLayoutVars>
      </dgm:prSet>
      <dgm:spPr/>
    </dgm:pt>
    <dgm:pt modelId="{5185F68D-CF77-422F-A31D-66D7E1956CD2}" type="pres">
      <dgm:prSet presAssocID="{BA8EBB96-5349-4421-A729-BC18D1464077}" presName="rootComposite1" presStyleCnt="0"/>
      <dgm:spPr/>
    </dgm:pt>
    <dgm:pt modelId="{4D5EC87B-BB62-46C6-BCA3-058BB14A41D5}" type="pres">
      <dgm:prSet presAssocID="{BA8EBB96-5349-4421-A729-BC18D1464077}" presName="rootText1" presStyleLbl="node0" presStyleIdx="0" presStyleCnt="1" custScaleX="357465" custLinFactY="-52571" custLinFactNeighborX="0" custLinFactNeighborY="-100000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12FE2F1B-D072-4C8F-8BA4-7B8540AE1125}" type="pres">
      <dgm:prSet presAssocID="{BA8EBB96-5349-4421-A729-BC18D1464077}" presName="rootConnector1" presStyleLbl="node1" presStyleIdx="0" presStyleCnt="0"/>
      <dgm:spPr/>
      <dgm:t>
        <a:bodyPr/>
        <a:lstStyle/>
        <a:p>
          <a:endParaRPr lang="el-GR"/>
        </a:p>
      </dgm:t>
    </dgm:pt>
    <dgm:pt modelId="{4F671A67-3557-411B-B5EF-354C9E3EA6A3}" type="pres">
      <dgm:prSet presAssocID="{BA8EBB96-5349-4421-A729-BC18D1464077}" presName="hierChild2" presStyleCnt="0"/>
      <dgm:spPr/>
    </dgm:pt>
    <dgm:pt modelId="{C764F9E8-F462-47B7-AAE0-73D788D84704}" type="pres">
      <dgm:prSet presAssocID="{24833208-8136-46AD-AFDF-B02A782710F2}" presName="Name37" presStyleLbl="parChTrans1D2" presStyleIdx="0" presStyleCnt="4"/>
      <dgm:spPr/>
      <dgm:t>
        <a:bodyPr/>
        <a:lstStyle/>
        <a:p>
          <a:endParaRPr lang="el-GR"/>
        </a:p>
      </dgm:t>
    </dgm:pt>
    <dgm:pt modelId="{0EAFF937-2D4D-4B28-BA3C-CE15CD7BCE94}" type="pres">
      <dgm:prSet presAssocID="{E7EB48F4-69EF-44B3-96C4-9046CF89B2FC}" presName="hierRoot2" presStyleCnt="0">
        <dgm:presLayoutVars>
          <dgm:hierBranch val="init"/>
        </dgm:presLayoutVars>
      </dgm:prSet>
      <dgm:spPr/>
    </dgm:pt>
    <dgm:pt modelId="{D092C611-7B6F-44DD-90BB-BB86B0AE5EDA}" type="pres">
      <dgm:prSet presAssocID="{E7EB48F4-69EF-44B3-96C4-9046CF89B2FC}" presName="rootComposite" presStyleCnt="0"/>
      <dgm:spPr/>
    </dgm:pt>
    <dgm:pt modelId="{D0C1F44B-A634-417A-9D75-427738DEAF75}" type="pres">
      <dgm:prSet presAssocID="{E7EB48F4-69EF-44B3-96C4-9046CF89B2FC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ECC2FC37-4655-4604-95D2-AAD466764E82}" type="pres">
      <dgm:prSet presAssocID="{E7EB48F4-69EF-44B3-96C4-9046CF89B2FC}" presName="rootConnector" presStyleLbl="node2" presStyleIdx="0" presStyleCnt="4"/>
      <dgm:spPr/>
      <dgm:t>
        <a:bodyPr/>
        <a:lstStyle/>
        <a:p>
          <a:endParaRPr lang="el-GR"/>
        </a:p>
      </dgm:t>
    </dgm:pt>
    <dgm:pt modelId="{EEE6C2D7-E578-4056-BF09-2CF745E46AE6}" type="pres">
      <dgm:prSet presAssocID="{E7EB48F4-69EF-44B3-96C4-9046CF89B2FC}" presName="hierChild4" presStyleCnt="0"/>
      <dgm:spPr/>
    </dgm:pt>
    <dgm:pt modelId="{322E60B1-AB02-4AD3-825B-824893644398}" type="pres">
      <dgm:prSet presAssocID="{E7EB48F4-69EF-44B3-96C4-9046CF89B2FC}" presName="hierChild5" presStyleCnt="0"/>
      <dgm:spPr/>
    </dgm:pt>
    <dgm:pt modelId="{ED868910-A8A2-44DC-919D-F8D04E29CF2C}" type="pres">
      <dgm:prSet presAssocID="{5A82FAF4-2A0F-433E-9CA1-B3DAC3026354}" presName="Name37" presStyleLbl="parChTrans1D2" presStyleIdx="1" presStyleCnt="4"/>
      <dgm:spPr/>
      <dgm:t>
        <a:bodyPr/>
        <a:lstStyle/>
        <a:p>
          <a:endParaRPr lang="el-GR"/>
        </a:p>
      </dgm:t>
    </dgm:pt>
    <dgm:pt modelId="{E59DB45C-9ABC-44E1-8FA8-FAE1F3679880}" type="pres">
      <dgm:prSet presAssocID="{F6EF70A8-CF4F-42D9-A5EA-D1284702B565}" presName="hierRoot2" presStyleCnt="0">
        <dgm:presLayoutVars>
          <dgm:hierBranch val="init"/>
        </dgm:presLayoutVars>
      </dgm:prSet>
      <dgm:spPr/>
    </dgm:pt>
    <dgm:pt modelId="{1D31014E-F08F-41CD-8041-1E06AF837A9B}" type="pres">
      <dgm:prSet presAssocID="{F6EF70A8-CF4F-42D9-A5EA-D1284702B565}" presName="rootComposite" presStyleCnt="0"/>
      <dgm:spPr/>
    </dgm:pt>
    <dgm:pt modelId="{84032435-A526-43A0-BFAD-94D99EA37FA7}" type="pres">
      <dgm:prSet presAssocID="{F6EF70A8-CF4F-42D9-A5EA-D1284702B565}" presName="rootText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E9524DCC-AF13-4F2F-A62A-E5739B630DEF}" type="pres">
      <dgm:prSet presAssocID="{F6EF70A8-CF4F-42D9-A5EA-D1284702B565}" presName="rootConnector" presStyleLbl="node2" presStyleIdx="1" presStyleCnt="4"/>
      <dgm:spPr/>
      <dgm:t>
        <a:bodyPr/>
        <a:lstStyle/>
        <a:p>
          <a:endParaRPr lang="el-GR"/>
        </a:p>
      </dgm:t>
    </dgm:pt>
    <dgm:pt modelId="{20058534-943E-4E87-B62C-3B7EB91AA142}" type="pres">
      <dgm:prSet presAssocID="{F6EF70A8-CF4F-42D9-A5EA-D1284702B565}" presName="hierChild4" presStyleCnt="0"/>
      <dgm:spPr/>
    </dgm:pt>
    <dgm:pt modelId="{DE3BFED8-8881-48D1-9143-E078F55EF60C}" type="pres">
      <dgm:prSet presAssocID="{F6EF70A8-CF4F-42D9-A5EA-D1284702B565}" presName="hierChild5" presStyleCnt="0"/>
      <dgm:spPr/>
    </dgm:pt>
    <dgm:pt modelId="{ED77B148-0981-4511-9D14-363C84B87C35}" type="pres">
      <dgm:prSet presAssocID="{C6CAB692-C9A5-4C0E-A0BD-0E56AD285FD8}" presName="Name37" presStyleLbl="parChTrans1D2" presStyleIdx="2" presStyleCnt="4"/>
      <dgm:spPr/>
      <dgm:t>
        <a:bodyPr/>
        <a:lstStyle/>
        <a:p>
          <a:endParaRPr lang="el-GR"/>
        </a:p>
      </dgm:t>
    </dgm:pt>
    <dgm:pt modelId="{27456375-12A3-4FDD-B001-7DDB60D41C40}" type="pres">
      <dgm:prSet presAssocID="{C81F05F9-CB3D-41C7-94EE-ACBD7E26923C}" presName="hierRoot2" presStyleCnt="0">
        <dgm:presLayoutVars>
          <dgm:hierBranch val="init"/>
        </dgm:presLayoutVars>
      </dgm:prSet>
      <dgm:spPr/>
    </dgm:pt>
    <dgm:pt modelId="{88B69968-801C-400E-BD27-511053E6BEAD}" type="pres">
      <dgm:prSet presAssocID="{C81F05F9-CB3D-41C7-94EE-ACBD7E26923C}" presName="rootComposite" presStyleCnt="0"/>
      <dgm:spPr/>
    </dgm:pt>
    <dgm:pt modelId="{152120A8-B9D3-4705-BFBD-26BD98CD3B63}" type="pres">
      <dgm:prSet presAssocID="{C81F05F9-CB3D-41C7-94EE-ACBD7E26923C}" presName="rootText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1FE2AB22-74BA-4049-80AF-6765CF86255F}" type="pres">
      <dgm:prSet presAssocID="{C81F05F9-CB3D-41C7-94EE-ACBD7E26923C}" presName="rootConnector" presStyleLbl="node2" presStyleIdx="2" presStyleCnt="4"/>
      <dgm:spPr/>
      <dgm:t>
        <a:bodyPr/>
        <a:lstStyle/>
        <a:p>
          <a:endParaRPr lang="el-GR"/>
        </a:p>
      </dgm:t>
    </dgm:pt>
    <dgm:pt modelId="{64F35426-D077-456D-9E20-1B7E57214DA6}" type="pres">
      <dgm:prSet presAssocID="{C81F05F9-CB3D-41C7-94EE-ACBD7E26923C}" presName="hierChild4" presStyleCnt="0"/>
      <dgm:spPr/>
    </dgm:pt>
    <dgm:pt modelId="{81E06DDD-25B3-41A5-A01E-1633F7A51B3B}" type="pres">
      <dgm:prSet presAssocID="{C81F05F9-CB3D-41C7-94EE-ACBD7E26923C}" presName="hierChild5" presStyleCnt="0"/>
      <dgm:spPr/>
    </dgm:pt>
    <dgm:pt modelId="{A113F364-A52F-4A2A-BF0D-9CEB1D8237BC}" type="pres">
      <dgm:prSet presAssocID="{AE12466D-1403-4EEF-986C-3A20F06EA6F6}" presName="Name37" presStyleLbl="parChTrans1D2" presStyleIdx="3" presStyleCnt="4"/>
      <dgm:spPr/>
      <dgm:t>
        <a:bodyPr/>
        <a:lstStyle/>
        <a:p>
          <a:endParaRPr lang="el-GR"/>
        </a:p>
      </dgm:t>
    </dgm:pt>
    <dgm:pt modelId="{8007D846-3896-4338-86D0-DDBDA28F1E9E}" type="pres">
      <dgm:prSet presAssocID="{D9A081F8-76F3-4F7C-9044-2B32EC24D740}" presName="hierRoot2" presStyleCnt="0">
        <dgm:presLayoutVars>
          <dgm:hierBranch val="init"/>
        </dgm:presLayoutVars>
      </dgm:prSet>
      <dgm:spPr/>
    </dgm:pt>
    <dgm:pt modelId="{6D530405-A012-412E-A1D9-0940E54A5D88}" type="pres">
      <dgm:prSet presAssocID="{D9A081F8-76F3-4F7C-9044-2B32EC24D740}" presName="rootComposite" presStyleCnt="0"/>
      <dgm:spPr/>
    </dgm:pt>
    <dgm:pt modelId="{7D882863-ECB9-446B-B0EE-F1FAF874DE18}" type="pres">
      <dgm:prSet presAssocID="{D9A081F8-76F3-4F7C-9044-2B32EC24D740}" presName="rootText" presStyleLbl="node2" presStyleIdx="3" presStyleCnt="4" custLinFactNeighborX="-2001" custLinFactNeighborY="4480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306B519F-0D84-421D-84F7-2988F6809961}" type="pres">
      <dgm:prSet presAssocID="{D9A081F8-76F3-4F7C-9044-2B32EC24D740}" presName="rootConnector" presStyleLbl="node2" presStyleIdx="3" presStyleCnt="4"/>
      <dgm:spPr/>
      <dgm:t>
        <a:bodyPr/>
        <a:lstStyle/>
        <a:p>
          <a:endParaRPr lang="el-GR"/>
        </a:p>
      </dgm:t>
    </dgm:pt>
    <dgm:pt modelId="{D98ABEB5-F94F-4F2F-8E89-37F5FB06A63F}" type="pres">
      <dgm:prSet presAssocID="{D9A081F8-76F3-4F7C-9044-2B32EC24D740}" presName="hierChild4" presStyleCnt="0"/>
      <dgm:spPr/>
    </dgm:pt>
    <dgm:pt modelId="{A8421D0A-BA3F-43E1-88FD-CC118A059A3B}" type="pres">
      <dgm:prSet presAssocID="{D9A081F8-76F3-4F7C-9044-2B32EC24D740}" presName="hierChild5" presStyleCnt="0"/>
      <dgm:spPr/>
    </dgm:pt>
    <dgm:pt modelId="{960AC870-3734-467B-A774-B2B9CCCDF2EF}" type="pres">
      <dgm:prSet presAssocID="{BA8EBB96-5349-4421-A729-BC18D1464077}" presName="hierChild3" presStyleCnt="0"/>
      <dgm:spPr/>
    </dgm:pt>
  </dgm:ptLst>
  <dgm:cxnLst>
    <dgm:cxn modelId="{AD1E3002-E995-48F3-A4CC-02AB6EE3CFD0}" type="presOf" srcId="{AE12466D-1403-4EEF-986C-3A20F06EA6F6}" destId="{A113F364-A52F-4A2A-BF0D-9CEB1D8237BC}" srcOrd="0" destOrd="0" presId="urn:microsoft.com/office/officeart/2005/8/layout/orgChart1"/>
    <dgm:cxn modelId="{FBB71DB4-4F29-42B5-B789-C551B42F79EF}" type="presOf" srcId="{D9A081F8-76F3-4F7C-9044-2B32EC24D740}" destId="{306B519F-0D84-421D-84F7-2988F6809961}" srcOrd="1" destOrd="0" presId="urn:microsoft.com/office/officeart/2005/8/layout/orgChart1"/>
    <dgm:cxn modelId="{95E974E3-011E-41EF-B810-4CF248C011A5}" type="presOf" srcId="{C6CAB692-C9A5-4C0E-A0BD-0E56AD285FD8}" destId="{ED77B148-0981-4511-9D14-363C84B87C35}" srcOrd="0" destOrd="0" presId="urn:microsoft.com/office/officeart/2005/8/layout/orgChart1"/>
    <dgm:cxn modelId="{F897DCA8-7369-4033-9A08-9223680A3652}" type="presOf" srcId="{BA8EBB96-5349-4421-A729-BC18D1464077}" destId="{12FE2F1B-D072-4C8F-8BA4-7B8540AE1125}" srcOrd="1" destOrd="0" presId="urn:microsoft.com/office/officeart/2005/8/layout/orgChart1"/>
    <dgm:cxn modelId="{149ABE19-DF51-4868-83BD-62E9A5E0A088}" type="presOf" srcId="{5A82FAF4-2A0F-433E-9CA1-B3DAC3026354}" destId="{ED868910-A8A2-44DC-919D-F8D04E29CF2C}" srcOrd="0" destOrd="0" presId="urn:microsoft.com/office/officeart/2005/8/layout/orgChart1"/>
    <dgm:cxn modelId="{7E1F098B-7095-45D1-AB07-977DC0C97AE2}" srcId="{BA8EBB96-5349-4421-A729-BC18D1464077}" destId="{E7EB48F4-69EF-44B3-96C4-9046CF89B2FC}" srcOrd="0" destOrd="0" parTransId="{24833208-8136-46AD-AFDF-B02A782710F2}" sibTransId="{5F3AB232-4647-437E-B5B3-52EB3BD191C5}"/>
    <dgm:cxn modelId="{4C55B4EE-55BB-4A99-963B-2CA3FC1232FF}" type="presOf" srcId="{F6EF70A8-CF4F-42D9-A5EA-D1284702B565}" destId="{84032435-A526-43A0-BFAD-94D99EA37FA7}" srcOrd="0" destOrd="0" presId="urn:microsoft.com/office/officeart/2005/8/layout/orgChart1"/>
    <dgm:cxn modelId="{9ECF2752-2D3C-4081-9EDF-2C803D67DE9C}" type="presOf" srcId="{C81F05F9-CB3D-41C7-94EE-ACBD7E26923C}" destId="{1FE2AB22-74BA-4049-80AF-6765CF86255F}" srcOrd="1" destOrd="0" presId="urn:microsoft.com/office/officeart/2005/8/layout/orgChart1"/>
    <dgm:cxn modelId="{8A91E420-9CC0-44FE-BB37-713E48FCD53F}" type="presOf" srcId="{D9A081F8-76F3-4F7C-9044-2B32EC24D740}" destId="{7D882863-ECB9-446B-B0EE-F1FAF874DE18}" srcOrd="0" destOrd="0" presId="urn:microsoft.com/office/officeart/2005/8/layout/orgChart1"/>
    <dgm:cxn modelId="{41352F7A-7B68-46CE-9410-094D538E0AC7}" type="presOf" srcId="{BA8EBB96-5349-4421-A729-BC18D1464077}" destId="{4D5EC87B-BB62-46C6-BCA3-058BB14A41D5}" srcOrd="0" destOrd="0" presId="urn:microsoft.com/office/officeart/2005/8/layout/orgChart1"/>
    <dgm:cxn modelId="{37368302-1A7D-41B5-8957-77653688A703}" srcId="{BA8EBB96-5349-4421-A729-BC18D1464077}" destId="{D9A081F8-76F3-4F7C-9044-2B32EC24D740}" srcOrd="3" destOrd="0" parTransId="{AE12466D-1403-4EEF-986C-3A20F06EA6F6}" sibTransId="{F61526A0-48FB-4CD3-A935-7A7EA48BC463}"/>
    <dgm:cxn modelId="{6B743B1E-1436-42C3-824E-226DB8B095D0}" type="presOf" srcId="{F6EF70A8-CF4F-42D9-A5EA-D1284702B565}" destId="{E9524DCC-AF13-4F2F-A62A-E5739B630DEF}" srcOrd="1" destOrd="0" presId="urn:microsoft.com/office/officeart/2005/8/layout/orgChart1"/>
    <dgm:cxn modelId="{8553A566-D2BA-4D7E-897E-F005E0FE2A12}" srcId="{3513F4D9-D8C2-46BA-AE94-04312308DBD5}" destId="{BA8EBB96-5349-4421-A729-BC18D1464077}" srcOrd="0" destOrd="0" parTransId="{82BBF08C-D8F8-498B-BB11-29A1BECD968B}" sibTransId="{63AE725B-DD46-4A2B-80A8-B8421246EB75}"/>
    <dgm:cxn modelId="{7963F0F3-07F2-484C-B00F-03A6A44CCD20}" type="presOf" srcId="{24833208-8136-46AD-AFDF-B02A782710F2}" destId="{C764F9E8-F462-47B7-AAE0-73D788D84704}" srcOrd="0" destOrd="0" presId="urn:microsoft.com/office/officeart/2005/8/layout/orgChart1"/>
    <dgm:cxn modelId="{18426EEF-9112-4541-8125-9D228A6C3F4D}" type="presOf" srcId="{E7EB48F4-69EF-44B3-96C4-9046CF89B2FC}" destId="{ECC2FC37-4655-4604-95D2-AAD466764E82}" srcOrd="1" destOrd="0" presId="urn:microsoft.com/office/officeart/2005/8/layout/orgChart1"/>
    <dgm:cxn modelId="{86442D50-C6AC-4EB7-960C-583DAC6400BB}" type="presOf" srcId="{3513F4D9-D8C2-46BA-AE94-04312308DBD5}" destId="{F14A2F74-CFA7-4C05-BFBF-FA02ACDEBF57}" srcOrd="0" destOrd="0" presId="urn:microsoft.com/office/officeart/2005/8/layout/orgChart1"/>
    <dgm:cxn modelId="{2C85B07A-C842-4871-A5B6-537154517DF1}" srcId="{BA8EBB96-5349-4421-A729-BC18D1464077}" destId="{C81F05F9-CB3D-41C7-94EE-ACBD7E26923C}" srcOrd="2" destOrd="0" parTransId="{C6CAB692-C9A5-4C0E-A0BD-0E56AD285FD8}" sibTransId="{1FD057C2-BE28-4863-BBF3-B241571F57CF}"/>
    <dgm:cxn modelId="{B35F74CA-4BA6-4093-9C16-F1BFB54A27E2}" type="presOf" srcId="{E7EB48F4-69EF-44B3-96C4-9046CF89B2FC}" destId="{D0C1F44B-A634-417A-9D75-427738DEAF75}" srcOrd="0" destOrd="0" presId="urn:microsoft.com/office/officeart/2005/8/layout/orgChart1"/>
    <dgm:cxn modelId="{4DE65B80-0A03-4D1E-84F8-5C79540C8108}" type="presOf" srcId="{C81F05F9-CB3D-41C7-94EE-ACBD7E26923C}" destId="{152120A8-B9D3-4705-BFBD-26BD98CD3B63}" srcOrd="0" destOrd="0" presId="urn:microsoft.com/office/officeart/2005/8/layout/orgChart1"/>
    <dgm:cxn modelId="{7F45C627-B9B5-426C-BB24-3A2B4654484D}" srcId="{BA8EBB96-5349-4421-A729-BC18D1464077}" destId="{F6EF70A8-CF4F-42D9-A5EA-D1284702B565}" srcOrd="1" destOrd="0" parTransId="{5A82FAF4-2A0F-433E-9CA1-B3DAC3026354}" sibTransId="{5C0DC184-9739-42C5-AD05-291AD949E741}"/>
    <dgm:cxn modelId="{B0913D5C-1336-426D-8F80-2CFCA426D89E}" type="presParOf" srcId="{F14A2F74-CFA7-4C05-BFBF-FA02ACDEBF57}" destId="{D4D7D3F3-7B95-4A84-AF33-3A306A4352D4}" srcOrd="0" destOrd="0" presId="urn:microsoft.com/office/officeart/2005/8/layout/orgChart1"/>
    <dgm:cxn modelId="{01089680-4D64-4C43-8E65-B957900835FC}" type="presParOf" srcId="{D4D7D3F3-7B95-4A84-AF33-3A306A4352D4}" destId="{5185F68D-CF77-422F-A31D-66D7E1956CD2}" srcOrd="0" destOrd="0" presId="urn:microsoft.com/office/officeart/2005/8/layout/orgChart1"/>
    <dgm:cxn modelId="{3F0C9060-CB6A-474C-880A-9E7D2F94928A}" type="presParOf" srcId="{5185F68D-CF77-422F-A31D-66D7E1956CD2}" destId="{4D5EC87B-BB62-46C6-BCA3-058BB14A41D5}" srcOrd="0" destOrd="0" presId="urn:microsoft.com/office/officeart/2005/8/layout/orgChart1"/>
    <dgm:cxn modelId="{547CB61A-4FFF-4B5E-871D-12AFD68389F2}" type="presParOf" srcId="{5185F68D-CF77-422F-A31D-66D7E1956CD2}" destId="{12FE2F1B-D072-4C8F-8BA4-7B8540AE1125}" srcOrd="1" destOrd="0" presId="urn:microsoft.com/office/officeart/2005/8/layout/orgChart1"/>
    <dgm:cxn modelId="{9AC5FE09-286D-4C01-A7E7-E1AC2E7991EE}" type="presParOf" srcId="{D4D7D3F3-7B95-4A84-AF33-3A306A4352D4}" destId="{4F671A67-3557-411B-B5EF-354C9E3EA6A3}" srcOrd="1" destOrd="0" presId="urn:microsoft.com/office/officeart/2005/8/layout/orgChart1"/>
    <dgm:cxn modelId="{44295A29-626F-4D43-9C7D-CF4CCB1150CC}" type="presParOf" srcId="{4F671A67-3557-411B-B5EF-354C9E3EA6A3}" destId="{C764F9E8-F462-47B7-AAE0-73D788D84704}" srcOrd="0" destOrd="0" presId="urn:microsoft.com/office/officeart/2005/8/layout/orgChart1"/>
    <dgm:cxn modelId="{E46A05C1-579E-40FA-9FAD-EDDCD5C5127F}" type="presParOf" srcId="{4F671A67-3557-411B-B5EF-354C9E3EA6A3}" destId="{0EAFF937-2D4D-4B28-BA3C-CE15CD7BCE94}" srcOrd="1" destOrd="0" presId="urn:microsoft.com/office/officeart/2005/8/layout/orgChart1"/>
    <dgm:cxn modelId="{C2CD4B7F-25C6-4336-9268-71E54954F5C5}" type="presParOf" srcId="{0EAFF937-2D4D-4B28-BA3C-CE15CD7BCE94}" destId="{D092C611-7B6F-44DD-90BB-BB86B0AE5EDA}" srcOrd="0" destOrd="0" presId="urn:microsoft.com/office/officeart/2005/8/layout/orgChart1"/>
    <dgm:cxn modelId="{A2A0983B-7317-4FF0-BDE5-0D7C01185B7D}" type="presParOf" srcId="{D092C611-7B6F-44DD-90BB-BB86B0AE5EDA}" destId="{D0C1F44B-A634-417A-9D75-427738DEAF75}" srcOrd="0" destOrd="0" presId="urn:microsoft.com/office/officeart/2005/8/layout/orgChart1"/>
    <dgm:cxn modelId="{D59FAE9B-1886-45DD-83F5-AE4A2436D105}" type="presParOf" srcId="{D092C611-7B6F-44DD-90BB-BB86B0AE5EDA}" destId="{ECC2FC37-4655-4604-95D2-AAD466764E82}" srcOrd="1" destOrd="0" presId="urn:microsoft.com/office/officeart/2005/8/layout/orgChart1"/>
    <dgm:cxn modelId="{E67F2A94-B8C0-4C62-B411-5E622EE3D72A}" type="presParOf" srcId="{0EAFF937-2D4D-4B28-BA3C-CE15CD7BCE94}" destId="{EEE6C2D7-E578-4056-BF09-2CF745E46AE6}" srcOrd="1" destOrd="0" presId="urn:microsoft.com/office/officeart/2005/8/layout/orgChart1"/>
    <dgm:cxn modelId="{6E01DB1E-F630-4862-A6A6-C795EAE8F0C4}" type="presParOf" srcId="{0EAFF937-2D4D-4B28-BA3C-CE15CD7BCE94}" destId="{322E60B1-AB02-4AD3-825B-824893644398}" srcOrd="2" destOrd="0" presId="urn:microsoft.com/office/officeart/2005/8/layout/orgChart1"/>
    <dgm:cxn modelId="{6B552913-F390-423B-8022-06671C27C606}" type="presParOf" srcId="{4F671A67-3557-411B-B5EF-354C9E3EA6A3}" destId="{ED868910-A8A2-44DC-919D-F8D04E29CF2C}" srcOrd="2" destOrd="0" presId="urn:microsoft.com/office/officeart/2005/8/layout/orgChart1"/>
    <dgm:cxn modelId="{CC259587-8078-4B17-BF59-66B34B907981}" type="presParOf" srcId="{4F671A67-3557-411B-B5EF-354C9E3EA6A3}" destId="{E59DB45C-9ABC-44E1-8FA8-FAE1F3679880}" srcOrd="3" destOrd="0" presId="urn:microsoft.com/office/officeart/2005/8/layout/orgChart1"/>
    <dgm:cxn modelId="{4C4C6BFB-A727-45CA-BB95-E80E3269B79B}" type="presParOf" srcId="{E59DB45C-9ABC-44E1-8FA8-FAE1F3679880}" destId="{1D31014E-F08F-41CD-8041-1E06AF837A9B}" srcOrd="0" destOrd="0" presId="urn:microsoft.com/office/officeart/2005/8/layout/orgChart1"/>
    <dgm:cxn modelId="{B650ED1C-9F64-462A-A08D-97DDC658F712}" type="presParOf" srcId="{1D31014E-F08F-41CD-8041-1E06AF837A9B}" destId="{84032435-A526-43A0-BFAD-94D99EA37FA7}" srcOrd="0" destOrd="0" presId="urn:microsoft.com/office/officeart/2005/8/layout/orgChart1"/>
    <dgm:cxn modelId="{0BCF90BD-E905-4AAF-8F2E-3B59837B3D3E}" type="presParOf" srcId="{1D31014E-F08F-41CD-8041-1E06AF837A9B}" destId="{E9524DCC-AF13-4F2F-A62A-E5739B630DEF}" srcOrd="1" destOrd="0" presId="urn:microsoft.com/office/officeart/2005/8/layout/orgChart1"/>
    <dgm:cxn modelId="{B31F2C97-20C9-4835-A6CB-10783B24C3A4}" type="presParOf" srcId="{E59DB45C-9ABC-44E1-8FA8-FAE1F3679880}" destId="{20058534-943E-4E87-B62C-3B7EB91AA142}" srcOrd="1" destOrd="0" presId="urn:microsoft.com/office/officeart/2005/8/layout/orgChart1"/>
    <dgm:cxn modelId="{F9C3EAA3-828F-4A57-8EEF-E464D22F3E5E}" type="presParOf" srcId="{E59DB45C-9ABC-44E1-8FA8-FAE1F3679880}" destId="{DE3BFED8-8881-48D1-9143-E078F55EF60C}" srcOrd="2" destOrd="0" presId="urn:microsoft.com/office/officeart/2005/8/layout/orgChart1"/>
    <dgm:cxn modelId="{789EF04D-4625-4846-87A7-5B2FF3E2EA77}" type="presParOf" srcId="{4F671A67-3557-411B-B5EF-354C9E3EA6A3}" destId="{ED77B148-0981-4511-9D14-363C84B87C35}" srcOrd="4" destOrd="0" presId="urn:microsoft.com/office/officeart/2005/8/layout/orgChart1"/>
    <dgm:cxn modelId="{3CBD8E23-DBCA-44BE-8C0E-82F667B3E6D5}" type="presParOf" srcId="{4F671A67-3557-411B-B5EF-354C9E3EA6A3}" destId="{27456375-12A3-4FDD-B001-7DDB60D41C40}" srcOrd="5" destOrd="0" presId="urn:microsoft.com/office/officeart/2005/8/layout/orgChart1"/>
    <dgm:cxn modelId="{5E909D84-C042-4BEB-AA5B-45081E43FE3F}" type="presParOf" srcId="{27456375-12A3-4FDD-B001-7DDB60D41C40}" destId="{88B69968-801C-400E-BD27-511053E6BEAD}" srcOrd="0" destOrd="0" presId="urn:microsoft.com/office/officeart/2005/8/layout/orgChart1"/>
    <dgm:cxn modelId="{2BF36279-CC4B-4253-8C17-02788DA19F51}" type="presParOf" srcId="{88B69968-801C-400E-BD27-511053E6BEAD}" destId="{152120A8-B9D3-4705-BFBD-26BD98CD3B63}" srcOrd="0" destOrd="0" presId="urn:microsoft.com/office/officeart/2005/8/layout/orgChart1"/>
    <dgm:cxn modelId="{1E16A123-0743-4D4E-A64B-412A8471B3D2}" type="presParOf" srcId="{88B69968-801C-400E-BD27-511053E6BEAD}" destId="{1FE2AB22-74BA-4049-80AF-6765CF86255F}" srcOrd="1" destOrd="0" presId="urn:microsoft.com/office/officeart/2005/8/layout/orgChart1"/>
    <dgm:cxn modelId="{02DB8517-96BF-4158-93AE-D89B4CEEF755}" type="presParOf" srcId="{27456375-12A3-4FDD-B001-7DDB60D41C40}" destId="{64F35426-D077-456D-9E20-1B7E57214DA6}" srcOrd="1" destOrd="0" presId="urn:microsoft.com/office/officeart/2005/8/layout/orgChart1"/>
    <dgm:cxn modelId="{3B62790E-F156-41BE-B216-C24D55F3DC07}" type="presParOf" srcId="{27456375-12A3-4FDD-B001-7DDB60D41C40}" destId="{81E06DDD-25B3-41A5-A01E-1633F7A51B3B}" srcOrd="2" destOrd="0" presId="urn:microsoft.com/office/officeart/2005/8/layout/orgChart1"/>
    <dgm:cxn modelId="{45238760-E6E2-4EEB-9DCF-ECA7F9DDAF00}" type="presParOf" srcId="{4F671A67-3557-411B-B5EF-354C9E3EA6A3}" destId="{A113F364-A52F-4A2A-BF0D-9CEB1D8237BC}" srcOrd="6" destOrd="0" presId="urn:microsoft.com/office/officeart/2005/8/layout/orgChart1"/>
    <dgm:cxn modelId="{3A233CE6-4520-47D0-A36F-D8EC9A846D00}" type="presParOf" srcId="{4F671A67-3557-411B-B5EF-354C9E3EA6A3}" destId="{8007D846-3896-4338-86D0-DDBDA28F1E9E}" srcOrd="7" destOrd="0" presId="urn:microsoft.com/office/officeart/2005/8/layout/orgChart1"/>
    <dgm:cxn modelId="{0763112D-24C7-4422-A468-C587B2764626}" type="presParOf" srcId="{8007D846-3896-4338-86D0-DDBDA28F1E9E}" destId="{6D530405-A012-412E-A1D9-0940E54A5D88}" srcOrd="0" destOrd="0" presId="urn:microsoft.com/office/officeart/2005/8/layout/orgChart1"/>
    <dgm:cxn modelId="{08313F6C-C5FE-45D6-B204-718E7C316829}" type="presParOf" srcId="{6D530405-A012-412E-A1D9-0940E54A5D88}" destId="{7D882863-ECB9-446B-B0EE-F1FAF874DE18}" srcOrd="0" destOrd="0" presId="urn:microsoft.com/office/officeart/2005/8/layout/orgChart1"/>
    <dgm:cxn modelId="{5B1FBE95-458E-4E18-97DC-91AAAB977159}" type="presParOf" srcId="{6D530405-A012-412E-A1D9-0940E54A5D88}" destId="{306B519F-0D84-421D-84F7-2988F6809961}" srcOrd="1" destOrd="0" presId="urn:microsoft.com/office/officeart/2005/8/layout/orgChart1"/>
    <dgm:cxn modelId="{7461D6DF-8C8F-45A2-B2CD-DB8AC1FE37D7}" type="presParOf" srcId="{8007D846-3896-4338-86D0-DDBDA28F1E9E}" destId="{D98ABEB5-F94F-4F2F-8E89-37F5FB06A63F}" srcOrd="1" destOrd="0" presId="urn:microsoft.com/office/officeart/2005/8/layout/orgChart1"/>
    <dgm:cxn modelId="{17ACE3CA-BEAB-4D58-B102-79F33B30A116}" type="presParOf" srcId="{8007D846-3896-4338-86D0-DDBDA28F1E9E}" destId="{A8421D0A-BA3F-43E1-88FD-CC118A059A3B}" srcOrd="2" destOrd="0" presId="urn:microsoft.com/office/officeart/2005/8/layout/orgChart1"/>
    <dgm:cxn modelId="{CE053957-3E70-48DC-8DAA-2BD019DC2AF1}" type="presParOf" srcId="{D4D7D3F3-7B95-4A84-AF33-3A306A4352D4}" destId="{960AC870-3734-467B-A774-B2B9CCCDF2E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F908A2F-A037-4319-8028-44DC7545E02C}" type="doc">
      <dgm:prSet loTypeId="urn:microsoft.com/office/officeart/2005/8/layout/hierarchy5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E0D82019-6E76-4F2C-9F46-ABDB848D473B}">
      <dgm:prSet phldrT="[Κείμενο]" custT="1"/>
      <dgm:spPr/>
      <dgm:t>
        <a:bodyPr/>
        <a:lstStyle/>
        <a:p>
          <a:r>
            <a:rPr lang="el-GR" sz="1400" dirty="0"/>
            <a:t>Μαθησιακά αποτελέσματα μαθητών</a:t>
          </a:r>
          <a:endParaRPr lang="en-GB" sz="1400" dirty="0"/>
        </a:p>
      </dgm:t>
    </dgm:pt>
    <dgm:pt modelId="{296A804F-E706-411F-9200-F2925DA681C3}" type="parTrans" cxnId="{BAADB68C-086A-4BA3-8048-BCE3410A418E}">
      <dgm:prSet/>
      <dgm:spPr/>
      <dgm:t>
        <a:bodyPr/>
        <a:lstStyle/>
        <a:p>
          <a:endParaRPr lang="en-GB"/>
        </a:p>
      </dgm:t>
    </dgm:pt>
    <dgm:pt modelId="{E736C45A-6318-4E5F-836D-95D80C4DC6AE}" type="sibTrans" cxnId="{BAADB68C-086A-4BA3-8048-BCE3410A418E}">
      <dgm:prSet/>
      <dgm:spPr/>
      <dgm:t>
        <a:bodyPr/>
        <a:lstStyle/>
        <a:p>
          <a:endParaRPr lang="en-GB"/>
        </a:p>
      </dgm:t>
    </dgm:pt>
    <dgm:pt modelId="{6C654657-72D3-452E-AD96-A4647ACA799A}">
      <dgm:prSet phldrT="[Κείμενο]" custT="1"/>
      <dgm:spPr/>
      <dgm:t>
        <a:bodyPr/>
        <a:lstStyle/>
        <a:p>
          <a:r>
            <a:rPr lang="el-GR" sz="1400" dirty="0"/>
            <a:t>Κίνητρα και δέσμευση: </a:t>
          </a:r>
          <a:r>
            <a:rPr lang="el-GR" sz="1400" b="0" i="0" u="none" dirty="0"/>
            <a:t>χρήση ρομπότ για κινητοποίηση των μαθητών, ενίσχυση αυτοπεποίθησης αδύναμων μαθητών, δέσμευση στην εκμάθηση γλωσσών</a:t>
          </a:r>
          <a:r>
            <a:rPr lang="el-GR" sz="1400" dirty="0"/>
            <a:t> </a:t>
          </a:r>
          <a:endParaRPr lang="en-GB" sz="1400" dirty="0"/>
        </a:p>
      </dgm:t>
    </dgm:pt>
    <dgm:pt modelId="{BF00B227-5979-4CAF-84DC-C8003C162AF3}" type="parTrans" cxnId="{71EA970C-CCB9-4B3A-A09D-0F00DAAAE964}">
      <dgm:prSet/>
      <dgm:spPr/>
      <dgm:t>
        <a:bodyPr/>
        <a:lstStyle/>
        <a:p>
          <a:endParaRPr lang="en-GB"/>
        </a:p>
      </dgm:t>
    </dgm:pt>
    <dgm:pt modelId="{795E42BA-8EA6-4C47-9091-DC4F8CDB6CA4}" type="sibTrans" cxnId="{71EA970C-CCB9-4B3A-A09D-0F00DAAAE964}">
      <dgm:prSet/>
      <dgm:spPr/>
      <dgm:t>
        <a:bodyPr/>
        <a:lstStyle/>
        <a:p>
          <a:endParaRPr lang="en-GB"/>
        </a:p>
      </dgm:t>
    </dgm:pt>
    <dgm:pt modelId="{5DC5BDC4-8EA1-4795-9314-73A55A443D28}">
      <dgm:prSet custT="1"/>
      <dgm:spPr/>
      <dgm:t>
        <a:bodyPr/>
        <a:lstStyle/>
        <a:p>
          <a:r>
            <a:rPr lang="el-GR" sz="1400" b="1" i="0" u="none" dirty="0"/>
            <a:t>ακαδημαϊκές επιδόσεις:</a:t>
          </a:r>
          <a:r>
            <a:rPr lang="el-GR" sz="1400" b="0" i="0" u="none" dirty="0"/>
            <a:t> σημαντική βελτίωση στις επιδόσεις μαθητών με και χωρίς ειδικές, έστω αύξηση μαθησιακού ενδιαφέροντος και αυτοπεποίθησης, περιορίζεται η σχολική διαρροή </a:t>
          </a:r>
        </a:p>
      </dgm:t>
    </dgm:pt>
    <dgm:pt modelId="{069B8580-7116-4F09-AC25-AE1FB139736B}" type="parTrans" cxnId="{88A5D7D9-3B0E-492B-9159-F1885B0CD48F}">
      <dgm:prSet/>
      <dgm:spPr/>
      <dgm:t>
        <a:bodyPr/>
        <a:lstStyle/>
        <a:p>
          <a:endParaRPr lang="en-GB"/>
        </a:p>
      </dgm:t>
    </dgm:pt>
    <dgm:pt modelId="{84568920-226F-49C2-8719-2A1363850638}" type="sibTrans" cxnId="{88A5D7D9-3B0E-492B-9159-F1885B0CD48F}">
      <dgm:prSet/>
      <dgm:spPr/>
      <dgm:t>
        <a:bodyPr/>
        <a:lstStyle/>
        <a:p>
          <a:endParaRPr lang="en-GB"/>
        </a:p>
      </dgm:t>
    </dgm:pt>
    <dgm:pt modelId="{48837FFE-BFAD-4F13-9326-A86A91D4C371}">
      <dgm:prSet custT="1"/>
      <dgm:spPr/>
      <dgm:t>
        <a:bodyPr/>
        <a:lstStyle/>
        <a:p>
          <a:r>
            <a:rPr lang="el-GR" sz="1400" b="1" i="0" u="sng" dirty="0"/>
            <a:t>Όμως </a:t>
          </a:r>
          <a:r>
            <a:rPr lang="el-GR" sz="1400" b="0" i="0" u="none" dirty="0"/>
            <a:t>ωφελούνται κυρίως μαθητές με υψηλές επιδόσεις.</a:t>
          </a:r>
          <a:endParaRPr lang="el-GR" sz="1400" dirty="0"/>
        </a:p>
      </dgm:t>
    </dgm:pt>
    <dgm:pt modelId="{EC087CC3-DD22-4DE6-90C4-4FBB382D09AB}" type="parTrans" cxnId="{1911D221-50CB-4813-9958-BDD6FB1C34A7}">
      <dgm:prSet/>
      <dgm:spPr/>
      <dgm:t>
        <a:bodyPr/>
        <a:lstStyle/>
        <a:p>
          <a:endParaRPr lang="en-GB"/>
        </a:p>
      </dgm:t>
    </dgm:pt>
    <dgm:pt modelId="{BB30D0D7-3D1F-4486-9545-591AFBDA9733}" type="sibTrans" cxnId="{1911D221-50CB-4813-9958-BDD6FB1C34A7}">
      <dgm:prSet/>
      <dgm:spPr/>
      <dgm:t>
        <a:bodyPr/>
        <a:lstStyle/>
        <a:p>
          <a:endParaRPr lang="en-GB"/>
        </a:p>
      </dgm:t>
    </dgm:pt>
    <dgm:pt modelId="{0EC8949A-E7E1-4F30-B75B-409A770C7C71}">
      <dgm:prSet custT="1"/>
      <dgm:spPr/>
      <dgm:t>
        <a:bodyPr/>
        <a:lstStyle/>
        <a:p>
          <a:r>
            <a:rPr lang="el-GR" sz="1400" b="1" i="0" u="sng" dirty="0"/>
            <a:t>προϋπόθεση</a:t>
          </a:r>
          <a:r>
            <a:rPr lang="el-GR" sz="1400" b="0" i="0" u="none" dirty="0"/>
            <a:t>: ορθή αξιοποίηση από  εκπαιδευτικό</a:t>
          </a:r>
          <a:endParaRPr lang="el-GR" sz="1400" dirty="0"/>
        </a:p>
      </dgm:t>
    </dgm:pt>
    <dgm:pt modelId="{EE4063FC-CE50-4EE4-AD86-4207DE42FE26}" type="parTrans" cxnId="{4154A077-8B9B-4570-82EE-2840B84C1E53}">
      <dgm:prSet/>
      <dgm:spPr/>
      <dgm:t>
        <a:bodyPr/>
        <a:lstStyle/>
        <a:p>
          <a:endParaRPr lang="en-GB"/>
        </a:p>
      </dgm:t>
    </dgm:pt>
    <dgm:pt modelId="{6F5B4FC6-B5D2-4268-97DD-DC19210BAEE0}" type="sibTrans" cxnId="{4154A077-8B9B-4570-82EE-2840B84C1E53}">
      <dgm:prSet/>
      <dgm:spPr/>
      <dgm:t>
        <a:bodyPr/>
        <a:lstStyle/>
        <a:p>
          <a:endParaRPr lang="en-GB"/>
        </a:p>
      </dgm:t>
    </dgm:pt>
    <dgm:pt modelId="{7BEF3352-C8B9-418D-BE4F-ECA378A6A28E}">
      <dgm:prSet phldrT="[Κείμενο]" custT="1"/>
      <dgm:spPr/>
      <dgm:t>
        <a:bodyPr/>
        <a:lstStyle/>
        <a:p>
          <a:r>
            <a:rPr lang="el-GR" sz="1400" b="1" i="0" u="none" dirty="0"/>
            <a:t>δεξιότητες του 21ου αιώνα:</a:t>
          </a:r>
          <a:r>
            <a:rPr lang="el-GR" sz="1400" b="0" i="0" u="none" dirty="0"/>
            <a:t> διαδικτυακή συνεργασία, δημιουργικότητα, αυτορρυθμιζόμενες δεξιότητες, δεξιότητες επίλυσης προβλημάτων και κριτικής, </a:t>
          </a:r>
          <a:r>
            <a:rPr lang="el-GR" sz="1400" b="0" i="0" u="none" dirty="0" err="1"/>
            <a:t>αυτο-αναστοχασμός</a:t>
          </a:r>
          <a:endParaRPr lang="en-GB" sz="1400" dirty="0"/>
        </a:p>
      </dgm:t>
    </dgm:pt>
    <dgm:pt modelId="{6077DC82-7121-46FB-ADCF-86ED8A5F6CBD}" type="parTrans" cxnId="{14544888-202F-491E-94A8-C9843866839A}">
      <dgm:prSet/>
      <dgm:spPr/>
      <dgm:t>
        <a:bodyPr/>
        <a:lstStyle/>
        <a:p>
          <a:endParaRPr lang="en-GB"/>
        </a:p>
      </dgm:t>
    </dgm:pt>
    <dgm:pt modelId="{2BC0EDF9-C7DC-4416-B127-6BAAA2BAD5B7}" type="sibTrans" cxnId="{14544888-202F-491E-94A8-C9843866839A}">
      <dgm:prSet/>
      <dgm:spPr/>
      <dgm:t>
        <a:bodyPr/>
        <a:lstStyle/>
        <a:p>
          <a:endParaRPr lang="en-GB"/>
        </a:p>
      </dgm:t>
    </dgm:pt>
    <dgm:pt modelId="{99078BD8-D905-4371-B883-2A6EA83A1BA1}">
      <dgm:prSet custT="1"/>
      <dgm:spPr/>
      <dgm:t>
        <a:bodyPr/>
        <a:lstStyle/>
        <a:p>
          <a:r>
            <a:rPr lang="el-GR" sz="1400" b="1" i="0" u="none" dirty="0"/>
            <a:t>μη  γνωστικά μαθησιακά αποτελέσματα:</a:t>
          </a:r>
          <a:r>
            <a:rPr lang="el-GR" sz="1400" b="0" i="0" u="none" dirty="0"/>
            <a:t> θετική στάση </a:t>
          </a:r>
          <a:r>
            <a:rPr lang="el-GR" sz="1400" b="0" i="0" u="none" dirty="0" err="1"/>
            <a:t>στάση</a:t>
          </a:r>
          <a:r>
            <a:rPr lang="el-GR" sz="1400" b="0" i="0" u="none" dirty="0"/>
            <a:t> και αύξηση αυτοπεποίθησης, μείωση μαθησιακού άγχους. </a:t>
          </a:r>
          <a:endParaRPr lang="en-GB" sz="1400" dirty="0"/>
        </a:p>
      </dgm:t>
    </dgm:pt>
    <dgm:pt modelId="{8988F3AA-8ADC-4245-B8F6-19A32264C9A4}" type="parTrans" cxnId="{C7954B89-9617-4716-9454-916674CA9C6E}">
      <dgm:prSet/>
      <dgm:spPr/>
      <dgm:t>
        <a:bodyPr/>
        <a:lstStyle/>
        <a:p>
          <a:endParaRPr lang="en-GB"/>
        </a:p>
      </dgm:t>
    </dgm:pt>
    <dgm:pt modelId="{60905A5D-413F-4AC0-8801-53D9EF9472F2}" type="sibTrans" cxnId="{C7954B89-9617-4716-9454-916674CA9C6E}">
      <dgm:prSet/>
      <dgm:spPr/>
      <dgm:t>
        <a:bodyPr/>
        <a:lstStyle/>
        <a:p>
          <a:endParaRPr lang="en-GB"/>
        </a:p>
      </dgm:t>
    </dgm:pt>
    <dgm:pt modelId="{F8BFCDD8-D627-4563-90A5-B8EBE41C2DE5}">
      <dgm:prSet custT="1"/>
      <dgm:spPr/>
      <dgm:t>
        <a:bodyPr/>
        <a:lstStyle/>
        <a:p>
          <a:r>
            <a:rPr lang="el-GR" sz="1400" b="1" i="0" u="sng" dirty="0"/>
            <a:t>Όμως: προκλήθηκε </a:t>
          </a:r>
          <a:r>
            <a:rPr lang="el-GR" sz="1400" b="0" i="0" u="none" dirty="0"/>
            <a:t> άγχος για τις ευκαιρίες απασχόλησής τους εξαιτίας της ΤΝ</a:t>
          </a:r>
          <a:endParaRPr lang="en-GB" sz="1400" dirty="0"/>
        </a:p>
      </dgm:t>
    </dgm:pt>
    <dgm:pt modelId="{CD978579-8A3B-4145-8B0B-B3069D45B5ED}" type="parTrans" cxnId="{70A82432-248B-49B6-ABCA-531AF50DFBBB}">
      <dgm:prSet/>
      <dgm:spPr/>
      <dgm:t>
        <a:bodyPr/>
        <a:lstStyle/>
        <a:p>
          <a:endParaRPr lang="en-GB"/>
        </a:p>
      </dgm:t>
    </dgm:pt>
    <dgm:pt modelId="{9E22EDB8-EE6D-4670-920D-23A9787104F3}" type="sibTrans" cxnId="{70A82432-248B-49B6-ABCA-531AF50DFBBB}">
      <dgm:prSet/>
      <dgm:spPr/>
      <dgm:t>
        <a:bodyPr/>
        <a:lstStyle/>
        <a:p>
          <a:endParaRPr lang="en-GB"/>
        </a:p>
      </dgm:t>
    </dgm:pt>
    <dgm:pt modelId="{094DEAB6-6AC2-4F45-BD27-04F644A73002}" type="pres">
      <dgm:prSet presAssocID="{1F908A2F-A037-4319-8028-44DC7545E02C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00B96736-D1EC-418D-9880-2C7FE5E4E225}" type="pres">
      <dgm:prSet presAssocID="{1F908A2F-A037-4319-8028-44DC7545E02C}" presName="hierFlow" presStyleCnt="0"/>
      <dgm:spPr/>
    </dgm:pt>
    <dgm:pt modelId="{88FCB580-5DE6-4881-A295-38E8E92F4C46}" type="pres">
      <dgm:prSet presAssocID="{1F908A2F-A037-4319-8028-44DC7545E02C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98F9ED8D-9EF7-4909-9BA9-71522686DA91}" type="pres">
      <dgm:prSet presAssocID="{E0D82019-6E76-4F2C-9F46-ABDB848D473B}" presName="Name17" presStyleCnt="0"/>
      <dgm:spPr/>
    </dgm:pt>
    <dgm:pt modelId="{C60F1698-DF7D-4EFF-9DB5-B03CC62C29C2}" type="pres">
      <dgm:prSet presAssocID="{E0D82019-6E76-4F2C-9F46-ABDB848D473B}" presName="level1Shape" presStyleLbl="node0" presStyleIdx="0" presStyleCnt="1" custScaleX="76609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915E4C11-FADF-46F1-89C6-AC1D3B67F244}" type="pres">
      <dgm:prSet presAssocID="{E0D82019-6E76-4F2C-9F46-ABDB848D473B}" presName="hierChild2" presStyleCnt="0"/>
      <dgm:spPr/>
    </dgm:pt>
    <dgm:pt modelId="{97151EB3-A050-4865-B028-4D242AB16543}" type="pres">
      <dgm:prSet presAssocID="{BF00B227-5979-4CAF-84DC-C8003C162AF3}" presName="Name25" presStyleLbl="parChTrans1D2" presStyleIdx="0" presStyleCnt="4"/>
      <dgm:spPr/>
      <dgm:t>
        <a:bodyPr/>
        <a:lstStyle/>
        <a:p>
          <a:endParaRPr lang="el-GR"/>
        </a:p>
      </dgm:t>
    </dgm:pt>
    <dgm:pt modelId="{DAC265BC-F741-45DB-89C5-B015E55FB6C0}" type="pres">
      <dgm:prSet presAssocID="{BF00B227-5979-4CAF-84DC-C8003C162AF3}" presName="connTx" presStyleLbl="parChTrans1D2" presStyleIdx="0" presStyleCnt="4"/>
      <dgm:spPr/>
      <dgm:t>
        <a:bodyPr/>
        <a:lstStyle/>
        <a:p>
          <a:endParaRPr lang="el-GR"/>
        </a:p>
      </dgm:t>
    </dgm:pt>
    <dgm:pt modelId="{29C4AFF9-BE33-4D4B-9FB3-206D977B9635}" type="pres">
      <dgm:prSet presAssocID="{6C654657-72D3-452E-AD96-A4647ACA799A}" presName="Name30" presStyleCnt="0"/>
      <dgm:spPr/>
    </dgm:pt>
    <dgm:pt modelId="{EBE79180-1A07-4E56-BEE6-9FF4D35014EC}" type="pres">
      <dgm:prSet presAssocID="{6C654657-72D3-452E-AD96-A4647ACA799A}" presName="level2Shape" presStyleLbl="node2" presStyleIdx="0" presStyleCnt="4" custScaleX="330723"/>
      <dgm:spPr/>
      <dgm:t>
        <a:bodyPr/>
        <a:lstStyle/>
        <a:p>
          <a:endParaRPr lang="el-GR"/>
        </a:p>
      </dgm:t>
    </dgm:pt>
    <dgm:pt modelId="{EEE34C3C-5612-4AEE-A7FE-3BA7DE9CC149}" type="pres">
      <dgm:prSet presAssocID="{6C654657-72D3-452E-AD96-A4647ACA799A}" presName="hierChild3" presStyleCnt="0"/>
      <dgm:spPr/>
    </dgm:pt>
    <dgm:pt modelId="{AAA81615-192A-4F70-B4F1-2E3311087B08}" type="pres">
      <dgm:prSet presAssocID="{6077DC82-7121-46FB-ADCF-86ED8A5F6CBD}" presName="Name25" presStyleLbl="parChTrans1D2" presStyleIdx="1" presStyleCnt="4"/>
      <dgm:spPr/>
      <dgm:t>
        <a:bodyPr/>
        <a:lstStyle/>
        <a:p>
          <a:endParaRPr lang="el-GR"/>
        </a:p>
      </dgm:t>
    </dgm:pt>
    <dgm:pt modelId="{B8530499-5DC6-4712-94FD-119DE3D05055}" type="pres">
      <dgm:prSet presAssocID="{6077DC82-7121-46FB-ADCF-86ED8A5F6CBD}" presName="connTx" presStyleLbl="parChTrans1D2" presStyleIdx="1" presStyleCnt="4"/>
      <dgm:spPr/>
      <dgm:t>
        <a:bodyPr/>
        <a:lstStyle/>
        <a:p>
          <a:endParaRPr lang="el-GR"/>
        </a:p>
      </dgm:t>
    </dgm:pt>
    <dgm:pt modelId="{A1E75D06-1D38-43E1-9FB0-62AEA663DD9B}" type="pres">
      <dgm:prSet presAssocID="{7BEF3352-C8B9-418D-BE4F-ECA378A6A28E}" presName="Name30" presStyleCnt="0"/>
      <dgm:spPr/>
    </dgm:pt>
    <dgm:pt modelId="{DCC4BCF3-12EF-4A4C-9CF8-90EFD28B4F39}" type="pres">
      <dgm:prSet presAssocID="{7BEF3352-C8B9-418D-BE4F-ECA378A6A28E}" presName="level2Shape" presStyleLbl="node2" presStyleIdx="1" presStyleCnt="4" custScaleX="332060"/>
      <dgm:spPr/>
      <dgm:t>
        <a:bodyPr/>
        <a:lstStyle/>
        <a:p>
          <a:endParaRPr lang="el-GR"/>
        </a:p>
      </dgm:t>
    </dgm:pt>
    <dgm:pt modelId="{A45C695C-4BFE-43F1-85D7-E83ABB04673F}" type="pres">
      <dgm:prSet presAssocID="{7BEF3352-C8B9-418D-BE4F-ECA378A6A28E}" presName="hierChild3" presStyleCnt="0"/>
      <dgm:spPr/>
    </dgm:pt>
    <dgm:pt modelId="{281A5FDF-7D35-4AE4-A93B-28B103ABD4A1}" type="pres">
      <dgm:prSet presAssocID="{8988F3AA-8ADC-4245-B8F6-19A32264C9A4}" presName="Name25" presStyleLbl="parChTrans1D2" presStyleIdx="2" presStyleCnt="4"/>
      <dgm:spPr/>
      <dgm:t>
        <a:bodyPr/>
        <a:lstStyle/>
        <a:p>
          <a:endParaRPr lang="el-GR"/>
        </a:p>
      </dgm:t>
    </dgm:pt>
    <dgm:pt modelId="{DCC224CC-7B3E-4E79-9384-7D5E291AACF6}" type="pres">
      <dgm:prSet presAssocID="{8988F3AA-8ADC-4245-B8F6-19A32264C9A4}" presName="connTx" presStyleLbl="parChTrans1D2" presStyleIdx="2" presStyleCnt="4"/>
      <dgm:spPr/>
      <dgm:t>
        <a:bodyPr/>
        <a:lstStyle/>
        <a:p>
          <a:endParaRPr lang="el-GR"/>
        </a:p>
      </dgm:t>
    </dgm:pt>
    <dgm:pt modelId="{501FFD0C-EC45-48ED-B285-FDCF79A47728}" type="pres">
      <dgm:prSet presAssocID="{99078BD8-D905-4371-B883-2A6EA83A1BA1}" presName="Name30" presStyleCnt="0"/>
      <dgm:spPr/>
    </dgm:pt>
    <dgm:pt modelId="{E9A79BBB-CA4F-479D-95D7-7CBE7F910236}" type="pres">
      <dgm:prSet presAssocID="{99078BD8-D905-4371-B883-2A6EA83A1BA1}" presName="level2Shape" presStyleLbl="node2" presStyleIdx="2" presStyleCnt="4" custScaleX="336810"/>
      <dgm:spPr/>
      <dgm:t>
        <a:bodyPr/>
        <a:lstStyle/>
        <a:p>
          <a:endParaRPr lang="el-GR"/>
        </a:p>
      </dgm:t>
    </dgm:pt>
    <dgm:pt modelId="{1DD4464E-7367-40DE-9609-61DA8C83C8ED}" type="pres">
      <dgm:prSet presAssocID="{99078BD8-D905-4371-B883-2A6EA83A1BA1}" presName="hierChild3" presStyleCnt="0"/>
      <dgm:spPr/>
    </dgm:pt>
    <dgm:pt modelId="{5A6CE38F-787C-4BAB-9556-0C86C5B07826}" type="pres">
      <dgm:prSet presAssocID="{CD978579-8A3B-4145-8B0B-B3069D45B5ED}" presName="Name25" presStyleLbl="parChTrans1D3" presStyleIdx="0" presStyleCnt="3"/>
      <dgm:spPr/>
      <dgm:t>
        <a:bodyPr/>
        <a:lstStyle/>
        <a:p>
          <a:endParaRPr lang="el-GR"/>
        </a:p>
      </dgm:t>
    </dgm:pt>
    <dgm:pt modelId="{C2890534-1D43-4866-81C3-E15B83736C45}" type="pres">
      <dgm:prSet presAssocID="{CD978579-8A3B-4145-8B0B-B3069D45B5ED}" presName="connTx" presStyleLbl="parChTrans1D3" presStyleIdx="0" presStyleCnt="3"/>
      <dgm:spPr/>
      <dgm:t>
        <a:bodyPr/>
        <a:lstStyle/>
        <a:p>
          <a:endParaRPr lang="el-GR"/>
        </a:p>
      </dgm:t>
    </dgm:pt>
    <dgm:pt modelId="{E19C30FD-875E-4039-9FB6-DD1C4CAACA23}" type="pres">
      <dgm:prSet presAssocID="{F8BFCDD8-D627-4563-90A5-B8EBE41C2DE5}" presName="Name30" presStyleCnt="0"/>
      <dgm:spPr/>
    </dgm:pt>
    <dgm:pt modelId="{A3430653-3E76-4BAA-B31C-3D6F7D4D4282}" type="pres">
      <dgm:prSet presAssocID="{F8BFCDD8-D627-4563-90A5-B8EBE41C2DE5}" presName="level2Shape" presStyleLbl="node3" presStyleIdx="0" presStyleCnt="3"/>
      <dgm:spPr/>
      <dgm:t>
        <a:bodyPr/>
        <a:lstStyle/>
        <a:p>
          <a:endParaRPr lang="el-GR"/>
        </a:p>
      </dgm:t>
    </dgm:pt>
    <dgm:pt modelId="{93EAACE1-34DB-4B1D-A0FF-F5DA02204026}" type="pres">
      <dgm:prSet presAssocID="{F8BFCDD8-D627-4563-90A5-B8EBE41C2DE5}" presName="hierChild3" presStyleCnt="0"/>
      <dgm:spPr/>
    </dgm:pt>
    <dgm:pt modelId="{6C19C421-BD8A-4274-8074-4167F26C2A9C}" type="pres">
      <dgm:prSet presAssocID="{069B8580-7116-4F09-AC25-AE1FB139736B}" presName="Name25" presStyleLbl="parChTrans1D2" presStyleIdx="3" presStyleCnt="4"/>
      <dgm:spPr/>
      <dgm:t>
        <a:bodyPr/>
        <a:lstStyle/>
        <a:p>
          <a:endParaRPr lang="el-GR"/>
        </a:p>
      </dgm:t>
    </dgm:pt>
    <dgm:pt modelId="{53F4C460-5D14-45E2-BF57-9C56B158F90F}" type="pres">
      <dgm:prSet presAssocID="{069B8580-7116-4F09-AC25-AE1FB139736B}" presName="connTx" presStyleLbl="parChTrans1D2" presStyleIdx="3" presStyleCnt="4"/>
      <dgm:spPr/>
      <dgm:t>
        <a:bodyPr/>
        <a:lstStyle/>
        <a:p>
          <a:endParaRPr lang="el-GR"/>
        </a:p>
      </dgm:t>
    </dgm:pt>
    <dgm:pt modelId="{8FCF9AF0-8884-4C5C-A361-A74D05A650E0}" type="pres">
      <dgm:prSet presAssocID="{5DC5BDC4-8EA1-4795-9314-73A55A443D28}" presName="Name30" presStyleCnt="0"/>
      <dgm:spPr/>
    </dgm:pt>
    <dgm:pt modelId="{06A3EFD6-46F0-441F-A529-814C4E9DDF67}" type="pres">
      <dgm:prSet presAssocID="{5DC5BDC4-8EA1-4795-9314-73A55A443D28}" presName="level2Shape" presStyleLbl="node2" presStyleIdx="3" presStyleCnt="4" custScaleX="345037" custLinFactNeighborX="-4380" custLinFactNeighborY="1460"/>
      <dgm:spPr/>
      <dgm:t>
        <a:bodyPr/>
        <a:lstStyle/>
        <a:p>
          <a:endParaRPr lang="el-GR"/>
        </a:p>
      </dgm:t>
    </dgm:pt>
    <dgm:pt modelId="{7EEE659F-17B9-477F-BE92-44D18AC4E5BD}" type="pres">
      <dgm:prSet presAssocID="{5DC5BDC4-8EA1-4795-9314-73A55A443D28}" presName="hierChild3" presStyleCnt="0"/>
      <dgm:spPr/>
    </dgm:pt>
    <dgm:pt modelId="{B803F027-31C2-4A85-813B-519A27AC7ED6}" type="pres">
      <dgm:prSet presAssocID="{EC087CC3-DD22-4DE6-90C4-4FBB382D09AB}" presName="Name25" presStyleLbl="parChTrans1D3" presStyleIdx="1" presStyleCnt="3"/>
      <dgm:spPr/>
      <dgm:t>
        <a:bodyPr/>
        <a:lstStyle/>
        <a:p>
          <a:endParaRPr lang="el-GR"/>
        </a:p>
      </dgm:t>
    </dgm:pt>
    <dgm:pt modelId="{FBEFFE6B-762C-4BD6-ACAE-D9AED75F0E21}" type="pres">
      <dgm:prSet presAssocID="{EC087CC3-DD22-4DE6-90C4-4FBB382D09AB}" presName="connTx" presStyleLbl="parChTrans1D3" presStyleIdx="1" presStyleCnt="3"/>
      <dgm:spPr/>
      <dgm:t>
        <a:bodyPr/>
        <a:lstStyle/>
        <a:p>
          <a:endParaRPr lang="el-GR"/>
        </a:p>
      </dgm:t>
    </dgm:pt>
    <dgm:pt modelId="{27893DC8-7BBD-4ED6-81BB-162E7FC78A65}" type="pres">
      <dgm:prSet presAssocID="{48837FFE-BFAD-4F13-9326-A86A91D4C371}" presName="Name30" presStyleCnt="0"/>
      <dgm:spPr/>
    </dgm:pt>
    <dgm:pt modelId="{FD0A560D-9044-49DD-BF03-4D5D8603E118}" type="pres">
      <dgm:prSet presAssocID="{48837FFE-BFAD-4F13-9326-A86A91D4C371}" presName="level2Shape" presStyleLbl="node3" presStyleIdx="1" presStyleCnt="3"/>
      <dgm:spPr/>
      <dgm:t>
        <a:bodyPr/>
        <a:lstStyle/>
        <a:p>
          <a:endParaRPr lang="el-GR"/>
        </a:p>
      </dgm:t>
    </dgm:pt>
    <dgm:pt modelId="{6C7C0F5A-9D13-4D43-AE78-1581ADCABB75}" type="pres">
      <dgm:prSet presAssocID="{48837FFE-BFAD-4F13-9326-A86A91D4C371}" presName="hierChild3" presStyleCnt="0"/>
      <dgm:spPr/>
    </dgm:pt>
    <dgm:pt modelId="{CC7FF83D-E8CE-4F62-8B70-E1BCDB398BE5}" type="pres">
      <dgm:prSet presAssocID="{EE4063FC-CE50-4EE4-AD86-4207DE42FE26}" presName="Name25" presStyleLbl="parChTrans1D3" presStyleIdx="2" presStyleCnt="3"/>
      <dgm:spPr/>
      <dgm:t>
        <a:bodyPr/>
        <a:lstStyle/>
        <a:p>
          <a:endParaRPr lang="el-GR"/>
        </a:p>
      </dgm:t>
    </dgm:pt>
    <dgm:pt modelId="{C9D4FC09-B483-46C0-AB2A-95D556115B5B}" type="pres">
      <dgm:prSet presAssocID="{EE4063FC-CE50-4EE4-AD86-4207DE42FE26}" presName="connTx" presStyleLbl="parChTrans1D3" presStyleIdx="2" presStyleCnt="3"/>
      <dgm:spPr/>
      <dgm:t>
        <a:bodyPr/>
        <a:lstStyle/>
        <a:p>
          <a:endParaRPr lang="el-GR"/>
        </a:p>
      </dgm:t>
    </dgm:pt>
    <dgm:pt modelId="{0A974667-EEA3-41B4-8DFB-1B0B6F19D290}" type="pres">
      <dgm:prSet presAssocID="{0EC8949A-E7E1-4F30-B75B-409A770C7C71}" presName="Name30" presStyleCnt="0"/>
      <dgm:spPr/>
    </dgm:pt>
    <dgm:pt modelId="{792EC51D-3D35-4E40-BAF2-5F3AC3E9CC51}" type="pres">
      <dgm:prSet presAssocID="{0EC8949A-E7E1-4F30-B75B-409A770C7C71}" presName="level2Shape" presStyleLbl="node3" presStyleIdx="2" presStyleCnt="3"/>
      <dgm:spPr/>
      <dgm:t>
        <a:bodyPr/>
        <a:lstStyle/>
        <a:p>
          <a:endParaRPr lang="el-GR"/>
        </a:p>
      </dgm:t>
    </dgm:pt>
    <dgm:pt modelId="{A039F26F-00DE-4DDF-B764-33910102B722}" type="pres">
      <dgm:prSet presAssocID="{0EC8949A-E7E1-4F30-B75B-409A770C7C71}" presName="hierChild3" presStyleCnt="0"/>
      <dgm:spPr/>
    </dgm:pt>
    <dgm:pt modelId="{630F6EEB-E1B6-4E54-B9A8-1BF895FD4ACA}" type="pres">
      <dgm:prSet presAssocID="{1F908A2F-A037-4319-8028-44DC7545E02C}" presName="bgShapesFlow" presStyleCnt="0"/>
      <dgm:spPr/>
    </dgm:pt>
  </dgm:ptLst>
  <dgm:cxnLst>
    <dgm:cxn modelId="{38C57D13-69CA-4975-B798-CA193068765B}" type="presOf" srcId="{F8BFCDD8-D627-4563-90A5-B8EBE41C2DE5}" destId="{A3430653-3E76-4BAA-B31C-3D6F7D4D4282}" srcOrd="0" destOrd="0" presId="urn:microsoft.com/office/officeart/2005/8/layout/hierarchy5"/>
    <dgm:cxn modelId="{0EA5BCFD-1493-4EF8-A6DF-137EC5C55690}" type="presOf" srcId="{CD978579-8A3B-4145-8B0B-B3069D45B5ED}" destId="{C2890534-1D43-4866-81C3-E15B83736C45}" srcOrd="1" destOrd="0" presId="urn:microsoft.com/office/officeart/2005/8/layout/hierarchy5"/>
    <dgm:cxn modelId="{A0C4DFA7-E0E5-431E-8820-B09437CD54F7}" type="presOf" srcId="{EC087CC3-DD22-4DE6-90C4-4FBB382D09AB}" destId="{B803F027-31C2-4A85-813B-519A27AC7ED6}" srcOrd="0" destOrd="0" presId="urn:microsoft.com/office/officeart/2005/8/layout/hierarchy5"/>
    <dgm:cxn modelId="{4EDB82B0-43F9-4F91-B1E9-8999A0352BE1}" type="presOf" srcId="{1F908A2F-A037-4319-8028-44DC7545E02C}" destId="{094DEAB6-6AC2-4F45-BD27-04F644A73002}" srcOrd="0" destOrd="0" presId="urn:microsoft.com/office/officeart/2005/8/layout/hierarchy5"/>
    <dgm:cxn modelId="{31DC48CC-A89E-4549-A4A2-C769D5ED4BD8}" type="presOf" srcId="{6077DC82-7121-46FB-ADCF-86ED8A5F6CBD}" destId="{B8530499-5DC6-4712-94FD-119DE3D05055}" srcOrd="1" destOrd="0" presId="urn:microsoft.com/office/officeart/2005/8/layout/hierarchy5"/>
    <dgm:cxn modelId="{5D2AB610-E22D-498A-AA65-B291C9391D4B}" type="presOf" srcId="{5DC5BDC4-8EA1-4795-9314-73A55A443D28}" destId="{06A3EFD6-46F0-441F-A529-814C4E9DDF67}" srcOrd="0" destOrd="0" presId="urn:microsoft.com/office/officeart/2005/8/layout/hierarchy5"/>
    <dgm:cxn modelId="{4A042E57-D806-4199-80B1-89ABA14B58CD}" type="presOf" srcId="{EE4063FC-CE50-4EE4-AD86-4207DE42FE26}" destId="{CC7FF83D-E8CE-4F62-8B70-E1BCDB398BE5}" srcOrd="0" destOrd="0" presId="urn:microsoft.com/office/officeart/2005/8/layout/hierarchy5"/>
    <dgm:cxn modelId="{1911D221-50CB-4813-9958-BDD6FB1C34A7}" srcId="{5DC5BDC4-8EA1-4795-9314-73A55A443D28}" destId="{48837FFE-BFAD-4F13-9326-A86A91D4C371}" srcOrd="0" destOrd="0" parTransId="{EC087CC3-DD22-4DE6-90C4-4FBB382D09AB}" sibTransId="{BB30D0D7-3D1F-4486-9545-591AFBDA9733}"/>
    <dgm:cxn modelId="{70A82432-248B-49B6-ABCA-531AF50DFBBB}" srcId="{99078BD8-D905-4371-B883-2A6EA83A1BA1}" destId="{F8BFCDD8-D627-4563-90A5-B8EBE41C2DE5}" srcOrd="0" destOrd="0" parTransId="{CD978579-8A3B-4145-8B0B-B3069D45B5ED}" sibTransId="{9E22EDB8-EE6D-4670-920D-23A9787104F3}"/>
    <dgm:cxn modelId="{C87EBFC7-8D07-4406-A2CC-7EA9416B2261}" type="presOf" srcId="{CD978579-8A3B-4145-8B0B-B3069D45B5ED}" destId="{5A6CE38F-787C-4BAB-9556-0C86C5B07826}" srcOrd="0" destOrd="0" presId="urn:microsoft.com/office/officeart/2005/8/layout/hierarchy5"/>
    <dgm:cxn modelId="{BAADB68C-086A-4BA3-8048-BCE3410A418E}" srcId="{1F908A2F-A037-4319-8028-44DC7545E02C}" destId="{E0D82019-6E76-4F2C-9F46-ABDB848D473B}" srcOrd="0" destOrd="0" parTransId="{296A804F-E706-411F-9200-F2925DA681C3}" sibTransId="{E736C45A-6318-4E5F-836D-95D80C4DC6AE}"/>
    <dgm:cxn modelId="{97CBB6F1-BC29-410B-B8F5-0270E7C39B79}" type="presOf" srcId="{069B8580-7116-4F09-AC25-AE1FB139736B}" destId="{53F4C460-5D14-45E2-BF57-9C56B158F90F}" srcOrd="1" destOrd="0" presId="urn:microsoft.com/office/officeart/2005/8/layout/hierarchy5"/>
    <dgm:cxn modelId="{4154A077-8B9B-4570-82EE-2840B84C1E53}" srcId="{5DC5BDC4-8EA1-4795-9314-73A55A443D28}" destId="{0EC8949A-E7E1-4F30-B75B-409A770C7C71}" srcOrd="1" destOrd="0" parTransId="{EE4063FC-CE50-4EE4-AD86-4207DE42FE26}" sibTransId="{6F5B4FC6-B5D2-4268-97DD-DC19210BAEE0}"/>
    <dgm:cxn modelId="{80CDCE26-C940-494F-9094-BF721FFA66BA}" type="presOf" srcId="{0EC8949A-E7E1-4F30-B75B-409A770C7C71}" destId="{792EC51D-3D35-4E40-BAF2-5F3AC3E9CC51}" srcOrd="0" destOrd="0" presId="urn:microsoft.com/office/officeart/2005/8/layout/hierarchy5"/>
    <dgm:cxn modelId="{F75B0CD3-6505-441B-BE7B-F7334E8C0B30}" type="presOf" srcId="{99078BD8-D905-4371-B883-2A6EA83A1BA1}" destId="{E9A79BBB-CA4F-479D-95D7-7CBE7F910236}" srcOrd="0" destOrd="0" presId="urn:microsoft.com/office/officeart/2005/8/layout/hierarchy5"/>
    <dgm:cxn modelId="{55A3D7D1-ACF8-44D3-87AC-2232C612F63B}" type="presOf" srcId="{6C654657-72D3-452E-AD96-A4647ACA799A}" destId="{EBE79180-1A07-4E56-BEE6-9FF4D35014EC}" srcOrd="0" destOrd="0" presId="urn:microsoft.com/office/officeart/2005/8/layout/hierarchy5"/>
    <dgm:cxn modelId="{88A5D7D9-3B0E-492B-9159-F1885B0CD48F}" srcId="{E0D82019-6E76-4F2C-9F46-ABDB848D473B}" destId="{5DC5BDC4-8EA1-4795-9314-73A55A443D28}" srcOrd="3" destOrd="0" parTransId="{069B8580-7116-4F09-AC25-AE1FB139736B}" sibTransId="{84568920-226F-49C2-8719-2A1363850638}"/>
    <dgm:cxn modelId="{109B2076-CEB4-4329-B82D-E01170B8E2A8}" type="presOf" srcId="{7BEF3352-C8B9-418D-BE4F-ECA378A6A28E}" destId="{DCC4BCF3-12EF-4A4C-9CF8-90EFD28B4F39}" srcOrd="0" destOrd="0" presId="urn:microsoft.com/office/officeart/2005/8/layout/hierarchy5"/>
    <dgm:cxn modelId="{71EA970C-CCB9-4B3A-A09D-0F00DAAAE964}" srcId="{E0D82019-6E76-4F2C-9F46-ABDB848D473B}" destId="{6C654657-72D3-452E-AD96-A4647ACA799A}" srcOrd="0" destOrd="0" parTransId="{BF00B227-5979-4CAF-84DC-C8003C162AF3}" sibTransId="{795E42BA-8EA6-4C47-9091-DC4F8CDB6CA4}"/>
    <dgm:cxn modelId="{14544888-202F-491E-94A8-C9843866839A}" srcId="{E0D82019-6E76-4F2C-9F46-ABDB848D473B}" destId="{7BEF3352-C8B9-418D-BE4F-ECA378A6A28E}" srcOrd="1" destOrd="0" parTransId="{6077DC82-7121-46FB-ADCF-86ED8A5F6CBD}" sibTransId="{2BC0EDF9-C7DC-4416-B127-6BAAA2BAD5B7}"/>
    <dgm:cxn modelId="{0C733356-EE89-4236-A245-047FDC544EF8}" type="presOf" srcId="{BF00B227-5979-4CAF-84DC-C8003C162AF3}" destId="{97151EB3-A050-4865-B028-4D242AB16543}" srcOrd="0" destOrd="0" presId="urn:microsoft.com/office/officeart/2005/8/layout/hierarchy5"/>
    <dgm:cxn modelId="{CFCEAB8D-4225-4259-A613-0FE11F344CCD}" type="presOf" srcId="{069B8580-7116-4F09-AC25-AE1FB139736B}" destId="{6C19C421-BD8A-4274-8074-4167F26C2A9C}" srcOrd="0" destOrd="0" presId="urn:microsoft.com/office/officeart/2005/8/layout/hierarchy5"/>
    <dgm:cxn modelId="{94516558-9B2A-4AAB-A546-76CB6F6649AA}" type="presOf" srcId="{8988F3AA-8ADC-4245-B8F6-19A32264C9A4}" destId="{DCC224CC-7B3E-4E79-9384-7D5E291AACF6}" srcOrd="1" destOrd="0" presId="urn:microsoft.com/office/officeart/2005/8/layout/hierarchy5"/>
    <dgm:cxn modelId="{18D15DC2-7860-47DF-91A9-6C080A977721}" type="presOf" srcId="{8988F3AA-8ADC-4245-B8F6-19A32264C9A4}" destId="{281A5FDF-7D35-4AE4-A93B-28B103ABD4A1}" srcOrd="0" destOrd="0" presId="urn:microsoft.com/office/officeart/2005/8/layout/hierarchy5"/>
    <dgm:cxn modelId="{0D01DC3E-7BAE-43C4-A9D1-B5AA094E752F}" type="presOf" srcId="{EE4063FC-CE50-4EE4-AD86-4207DE42FE26}" destId="{C9D4FC09-B483-46C0-AB2A-95D556115B5B}" srcOrd="1" destOrd="0" presId="urn:microsoft.com/office/officeart/2005/8/layout/hierarchy5"/>
    <dgm:cxn modelId="{DF1902E5-D208-44F2-A2B3-19CD32E54ADD}" type="presOf" srcId="{EC087CC3-DD22-4DE6-90C4-4FBB382D09AB}" destId="{FBEFFE6B-762C-4BD6-ACAE-D9AED75F0E21}" srcOrd="1" destOrd="0" presId="urn:microsoft.com/office/officeart/2005/8/layout/hierarchy5"/>
    <dgm:cxn modelId="{EF8EB7B2-0E84-4623-B5B7-745F3C163DDE}" type="presOf" srcId="{E0D82019-6E76-4F2C-9F46-ABDB848D473B}" destId="{C60F1698-DF7D-4EFF-9DB5-B03CC62C29C2}" srcOrd="0" destOrd="0" presId="urn:microsoft.com/office/officeart/2005/8/layout/hierarchy5"/>
    <dgm:cxn modelId="{052238F4-B41B-44E1-A716-9F2C7BD9E70F}" type="presOf" srcId="{6077DC82-7121-46FB-ADCF-86ED8A5F6CBD}" destId="{AAA81615-192A-4F70-B4F1-2E3311087B08}" srcOrd="0" destOrd="0" presId="urn:microsoft.com/office/officeart/2005/8/layout/hierarchy5"/>
    <dgm:cxn modelId="{4839CFFB-C187-4E66-9385-E16FAF142061}" type="presOf" srcId="{BF00B227-5979-4CAF-84DC-C8003C162AF3}" destId="{DAC265BC-F741-45DB-89C5-B015E55FB6C0}" srcOrd="1" destOrd="0" presId="urn:microsoft.com/office/officeart/2005/8/layout/hierarchy5"/>
    <dgm:cxn modelId="{9C0942A0-BE1C-4157-BA6B-4843F8298175}" type="presOf" srcId="{48837FFE-BFAD-4F13-9326-A86A91D4C371}" destId="{FD0A560D-9044-49DD-BF03-4D5D8603E118}" srcOrd="0" destOrd="0" presId="urn:microsoft.com/office/officeart/2005/8/layout/hierarchy5"/>
    <dgm:cxn modelId="{C7954B89-9617-4716-9454-916674CA9C6E}" srcId="{E0D82019-6E76-4F2C-9F46-ABDB848D473B}" destId="{99078BD8-D905-4371-B883-2A6EA83A1BA1}" srcOrd="2" destOrd="0" parTransId="{8988F3AA-8ADC-4245-B8F6-19A32264C9A4}" sibTransId="{60905A5D-413F-4AC0-8801-53D9EF9472F2}"/>
    <dgm:cxn modelId="{EDF445CB-7C80-4623-BEA1-E1A8DBD6EE1C}" type="presParOf" srcId="{094DEAB6-6AC2-4F45-BD27-04F644A73002}" destId="{00B96736-D1EC-418D-9880-2C7FE5E4E225}" srcOrd="0" destOrd="0" presId="urn:microsoft.com/office/officeart/2005/8/layout/hierarchy5"/>
    <dgm:cxn modelId="{3A4EBD2A-8A1E-47A4-9FDB-0171BA087C0B}" type="presParOf" srcId="{00B96736-D1EC-418D-9880-2C7FE5E4E225}" destId="{88FCB580-5DE6-4881-A295-38E8E92F4C46}" srcOrd="0" destOrd="0" presId="urn:microsoft.com/office/officeart/2005/8/layout/hierarchy5"/>
    <dgm:cxn modelId="{6A185F50-1E9E-412B-B270-D8BA1B202954}" type="presParOf" srcId="{88FCB580-5DE6-4881-A295-38E8E92F4C46}" destId="{98F9ED8D-9EF7-4909-9BA9-71522686DA91}" srcOrd="0" destOrd="0" presId="urn:microsoft.com/office/officeart/2005/8/layout/hierarchy5"/>
    <dgm:cxn modelId="{94F84D32-79BA-4BCF-933E-236D1B3DA73D}" type="presParOf" srcId="{98F9ED8D-9EF7-4909-9BA9-71522686DA91}" destId="{C60F1698-DF7D-4EFF-9DB5-B03CC62C29C2}" srcOrd="0" destOrd="0" presId="urn:microsoft.com/office/officeart/2005/8/layout/hierarchy5"/>
    <dgm:cxn modelId="{B85F2A02-770A-412D-99E2-90DB35E17F4F}" type="presParOf" srcId="{98F9ED8D-9EF7-4909-9BA9-71522686DA91}" destId="{915E4C11-FADF-46F1-89C6-AC1D3B67F244}" srcOrd="1" destOrd="0" presId="urn:microsoft.com/office/officeart/2005/8/layout/hierarchy5"/>
    <dgm:cxn modelId="{D8D41574-4F5C-448D-9EE8-EACAB7583B8C}" type="presParOf" srcId="{915E4C11-FADF-46F1-89C6-AC1D3B67F244}" destId="{97151EB3-A050-4865-B028-4D242AB16543}" srcOrd="0" destOrd="0" presId="urn:microsoft.com/office/officeart/2005/8/layout/hierarchy5"/>
    <dgm:cxn modelId="{CE0148AF-FC90-44AD-B3A3-4D66770D2A0F}" type="presParOf" srcId="{97151EB3-A050-4865-B028-4D242AB16543}" destId="{DAC265BC-F741-45DB-89C5-B015E55FB6C0}" srcOrd="0" destOrd="0" presId="urn:microsoft.com/office/officeart/2005/8/layout/hierarchy5"/>
    <dgm:cxn modelId="{46905C8E-73CF-4AC1-80F1-3BE4F5AE406A}" type="presParOf" srcId="{915E4C11-FADF-46F1-89C6-AC1D3B67F244}" destId="{29C4AFF9-BE33-4D4B-9FB3-206D977B9635}" srcOrd="1" destOrd="0" presId="urn:microsoft.com/office/officeart/2005/8/layout/hierarchy5"/>
    <dgm:cxn modelId="{53CC0C16-B9BE-45F5-9AF1-7E571A77B1AE}" type="presParOf" srcId="{29C4AFF9-BE33-4D4B-9FB3-206D977B9635}" destId="{EBE79180-1A07-4E56-BEE6-9FF4D35014EC}" srcOrd="0" destOrd="0" presId="urn:microsoft.com/office/officeart/2005/8/layout/hierarchy5"/>
    <dgm:cxn modelId="{B206BEB0-8780-4978-A7DC-9EE0E122ED57}" type="presParOf" srcId="{29C4AFF9-BE33-4D4B-9FB3-206D977B9635}" destId="{EEE34C3C-5612-4AEE-A7FE-3BA7DE9CC149}" srcOrd="1" destOrd="0" presId="urn:microsoft.com/office/officeart/2005/8/layout/hierarchy5"/>
    <dgm:cxn modelId="{BEE31BAF-3D27-4AF2-B5E7-3F8FA719B714}" type="presParOf" srcId="{915E4C11-FADF-46F1-89C6-AC1D3B67F244}" destId="{AAA81615-192A-4F70-B4F1-2E3311087B08}" srcOrd="2" destOrd="0" presId="urn:microsoft.com/office/officeart/2005/8/layout/hierarchy5"/>
    <dgm:cxn modelId="{45E17848-1598-4A7A-97D0-46AAFBB6A1FB}" type="presParOf" srcId="{AAA81615-192A-4F70-B4F1-2E3311087B08}" destId="{B8530499-5DC6-4712-94FD-119DE3D05055}" srcOrd="0" destOrd="0" presId="urn:microsoft.com/office/officeart/2005/8/layout/hierarchy5"/>
    <dgm:cxn modelId="{93D1D5F2-BEFD-4BB0-B754-31CBB69B7393}" type="presParOf" srcId="{915E4C11-FADF-46F1-89C6-AC1D3B67F244}" destId="{A1E75D06-1D38-43E1-9FB0-62AEA663DD9B}" srcOrd="3" destOrd="0" presId="urn:microsoft.com/office/officeart/2005/8/layout/hierarchy5"/>
    <dgm:cxn modelId="{F310BA8D-4F6E-460A-AD0D-3377F249E332}" type="presParOf" srcId="{A1E75D06-1D38-43E1-9FB0-62AEA663DD9B}" destId="{DCC4BCF3-12EF-4A4C-9CF8-90EFD28B4F39}" srcOrd="0" destOrd="0" presId="urn:microsoft.com/office/officeart/2005/8/layout/hierarchy5"/>
    <dgm:cxn modelId="{BBBB214F-9C36-4ABE-8A14-56A20CF6DFE0}" type="presParOf" srcId="{A1E75D06-1D38-43E1-9FB0-62AEA663DD9B}" destId="{A45C695C-4BFE-43F1-85D7-E83ABB04673F}" srcOrd="1" destOrd="0" presId="urn:microsoft.com/office/officeart/2005/8/layout/hierarchy5"/>
    <dgm:cxn modelId="{DDD9470F-2A77-48AC-BD6E-D3BC833B20B5}" type="presParOf" srcId="{915E4C11-FADF-46F1-89C6-AC1D3B67F244}" destId="{281A5FDF-7D35-4AE4-A93B-28B103ABD4A1}" srcOrd="4" destOrd="0" presId="urn:microsoft.com/office/officeart/2005/8/layout/hierarchy5"/>
    <dgm:cxn modelId="{C28BCA23-9D50-4935-BC9A-ABF3AF2EA147}" type="presParOf" srcId="{281A5FDF-7D35-4AE4-A93B-28B103ABD4A1}" destId="{DCC224CC-7B3E-4E79-9384-7D5E291AACF6}" srcOrd="0" destOrd="0" presId="urn:microsoft.com/office/officeart/2005/8/layout/hierarchy5"/>
    <dgm:cxn modelId="{3EDBB2FA-7993-4BFA-ADBC-9D7319142575}" type="presParOf" srcId="{915E4C11-FADF-46F1-89C6-AC1D3B67F244}" destId="{501FFD0C-EC45-48ED-B285-FDCF79A47728}" srcOrd="5" destOrd="0" presId="urn:microsoft.com/office/officeart/2005/8/layout/hierarchy5"/>
    <dgm:cxn modelId="{60919146-BAA7-4ACA-A154-876BB8C3A471}" type="presParOf" srcId="{501FFD0C-EC45-48ED-B285-FDCF79A47728}" destId="{E9A79BBB-CA4F-479D-95D7-7CBE7F910236}" srcOrd="0" destOrd="0" presId="urn:microsoft.com/office/officeart/2005/8/layout/hierarchy5"/>
    <dgm:cxn modelId="{83FD82F2-310C-4324-8424-F926D133EAB4}" type="presParOf" srcId="{501FFD0C-EC45-48ED-B285-FDCF79A47728}" destId="{1DD4464E-7367-40DE-9609-61DA8C83C8ED}" srcOrd="1" destOrd="0" presId="urn:microsoft.com/office/officeart/2005/8/layout/hierarchy5"/>
    <dgm:cxn modelId="{34E55E91-679D-43D7-BE2C-57357D614B4C}" type="presParOf" srcId="{1DD4464E-7367-40DE-9609-61DA8C83C8ED}" destId="{5A6CE38F-787C-4BAB-9556-0C86C5B07826}" srcOrd="0" destOrd="0" presId="urn:microsoft.com/office/officeart/2005/8/layout/hierarchy5"/>
    <dgm:cxn modelId="{B906E60C-29F0-42E8-BAE8-8418BDF7B6D2}" type="presParOf" srcId="{5A6CE38F-787C-4BAB-9556-0C86C5B07826}" destId="{C2890534-1D43-4866-81C3-E15B83736C45}" srcOrd="0" destOrd="0" presId="urn:microsoft.com/office/officeart/2005/8/layout/hierarchy5"/>
    <dgm:cxn modelId="{9B8E8C12-E9B9-4126-84A8-2DB54F8094AD}" type="presParOf" srcId="{1DD4464E-7367-40DE-9609-61DA8C83C8ED}" destId="{E19C30FD-875E-4039-9FB6-DD1C4CAACA23}" srcOrd="1" destOrd="0" presId="urn:microsoft.com/office/officeart/2005/8/layout/hierarchy5"/>
    <dgm:cxn modelId="{61E613B7-99A3-49A2-B29C-94C1F6C886EA}" type="presParOf" srcId="{E19C30FD-875E-4039-9FB6-DD1C4CAACA23}" destId="{A3430653-3E76-4BAA-B31C-3D6F7D4D4282}" srcOrd="0" destOrd="0" presId="urn:microsoft.com/office/officeart/2005/8/layout/hierarchy5"/>
    <dgm:cxn modelId="{33805A3F-2EFB-4DC8-ADA3-032DE1F8ADF6}" type="presParOf" srcId="{E19C30FD-875E-4039-9FB6-DD1C4CAACA23}" destId="{93EAACE1-34DB-4B1D-A0FF-F5DA02204026}" srcOrd="1" destOrd="0" presId="urn:microsoft.com/office/officeart/2005/8/layout/hierarchy5"/>
    <dgm:cxn modelId="{461948D8-F9D5-419F-8ABA-BE828CA6BB67}" type="presParOf" srcId="{915E4C11-FADF-46F1-89C6-AC1D3B67F244}" destId="{6C19C421-BD8A-4274-8074-4167F26C2A9C}" srcOrd="6" destOrd="0" presId="urn:microsoft.com/office/officeart/2005/8/layout/hierarchy5"/>
    <dgm:cxn modelId="{3D0E94C7-03A8-42B7-8D60-3BED9169CE02}" type="presParOf" srcId="{6C19C421-BD8A-4274-8074-4167F26C2A9C}" destId="{53F4C460-5D14-45E2-BF57-9C56B158F90F}" srcOrd="0" destOrd="0" presId="urn:microsoft.com/office/officeart/2005/8/layout/hierarchy5"/>
    <dgm:cxn modelId="{EFBDF74D-66D7-4A7A-84E1-C6514B8164EF}" type="presParOf" srcId="{915E4C11-FADF-46F1-89C6-AC1D3B67F244}" destId="{8FCF9AF0-8884-4C5C-A361-A74D05A650E0}" srcOrd="7" destOrd="0" presId="urn:microsoft.com/office/officeart/2005/8/layout/hierarchy5"/>
    <dgm:cxn modelId="{0A5342FA-F593-4ACB-95D2-56B9DB4E586B}" type="presParOf" srcId="{8FCF9AF0-8884-4C5C-A361-A74D05A650E0}" destId="{06A3EFD6-46F0-441F-A529-814C4E9DDF67}" srcOrd="0" destOrd="0" presId="urn:microsoft.com/office/officeart/2005/8/layout/hierarchy5"/>
    <dgm:cxn modelId="{17CB9BEB-1713-4AD8-BC68-BAF2063367A4}" type="presParOf" srcId="{8FCF9AF0-8884-4C5C-A361-A74D05A650E0}" destId="{7EEE659F-17B9-477F-BE92-44D18AC4E5BD}" srcOrd="1" destOrd="0" presId="urn:microsoft.com/office/officeart/2005/8/layout/hierarchy5"/>
    <dgm:cxn modelId="{4CB93031-AC67-4D56-BE30-9BEBFD28AD4A}" type="presParOf" srcId="{7EEE659F-17B9-477F-BE92-44D18AC4E5BD}" destId="{B803F027-31C2-4A85-813B-519A27AC7ED6}" srcOrd="0" destOrd="0" presId="urn:microsoft.com/office/officeart/2005/8/layout/hierarchy5"/>
    <dgm:cxn modelId="{BCBD74DC-E6E2-439E-B9EE-403B536A30B1}" type="presParOf" srcId="{B803F027-31C2-4A85-813B-519A27AC7ED6}" destId="{FBEFFE6B-762C-4BD6-ACAE-D9AED75F0E21}" srcOrd="0" destOrd="0" presId="urn:microsoft.com/office/officeart/2005/8/layout/hierarchy5"/>
    <dgm:cxn modelId="{EBE961EC-7E3F-4FDD-80E7-367CF072BA44}" type="presParOf" srcId="{7EEE659F-17B9-477F-BE92-44D18AC4E5BD}" destId="{27893DC8-7BBD-4ED6-81BB-162E7FC78A65}" srcOrd="1" destOrd="0" presId="urn:microsoft.com/office/officeart/2005/8/layout/hierarchy5"/>
    <dgm:cxn modelId="{D8A8B29F-54C7-4BED-B66E-8D49F81919BA}" type="presParOf" srcId="{27893DC8-7BBD-4ED6-81BB-162E7FC78A65}" destId="{FD0A560D-9044-49DD-BF03-4D5D8603E118}" srcOrd="0" destOrd="0" presId="urn:microsoft.com/office/officeart/2005/8/layout/hierarchy5"/>
    <dgm:cxn modelId="{F4368993-A0A8-40B6-B58E-A799E379CFD1}" type="presParOf" srcId="{27893DC8-7BBD-4ED6-81BB-162E7FC78A65}" destId="{6C7C0F5A-9D13-4D43-AE78-1581ADCABB75}" srcOrd="1" destOrd="0" presId="urn:microsoft.com/office/officeart/2005/8/layout/hierarchy5"/>
    <dgm:cxn modelId="{7CD1DC99-EB23-4CA4-8190-8B1A827A597E}" type="presParOf" srcId="{7EEE659F-17B9-477F-BE92-44D18AC4E5BD}" destId="{CC7FF83D-E8CE-4F62-8B70-E1BCDB398BE5}" srcOrd="2" destOrd="0" presId="urn:microsoft.com/office/officeart/2005/8/layout/hierarchy5"/>
    <dgm:cxn modelId="{41B52DBC-A491-4CDB-A87D-0119018B32CC}" type="presParOf" srcId="{CC7FF83D-E8CE-4F62-8B70-E1BCDB398BE5}" destId="{C9D4FC09-B483-46C0-AB2A-95D556115B5B}" srcOrd="0" destOrd="0" presId="urn:microsoft.com/office/officeart/2005/8/layout/hierarchy5"/>
    <dgm:cxn modelId="{D1BF62CA-8339-495B-A1C3-73A0A9E07B9B}" type="presParOf" srcId="{7EEE659F-17B9-477F-BE92-44D18AC4E5BD}" destId="{0A974667-EEA3-41B4-8DFB-1B0B6F19D290}" srcOrd="3" destOrd="0" presId="urn:microsoft.com/office/officeart/2005/8/layout/hierarchy5"/>
    <dgm:cxn modelId="{7386669F-FA87-4689-9E08-D6621C7E81C4}" type="presParOf" srcId="{0A974667-EEA3-41B4-8DFB-1B0B6F19D290}" destId="{792EC51D-3D35-4E40-BAF2-5F3AC3E9CC51}" srcOrd="0" destOrd="0" presId="urn:microsoft.com/office/officeart/2005/8/layout/hierarchy5"/>
    <dgm:cxn modelId="{3A69DB3A-5CF2-4CA4-8E7E-0B6F1B025E83}" type="presParOf" srcId="{0A974667-EEA3-41B4-8DFB-1B0B6F19D290}" destId="{A039F26F-00DE-4DDF-B764-33910102B722}" srcOrd="1" destOrd="0" presId="urn:microsoft.com/office/officeart/2005/8/layout/hierarchy5"/>
    <dgm:cxn modelId="{68DF3233-FBFC-4468-93DF-E465E183AC08}" type="presParOf" srcId="{094DEAB6-6AC2-4F45-BD27-04F644A73002}" destId="{630F6EEB-E1B6-4E54-B9A8-1BF895FD4ACA}" srcOrd="1" destOrd="0" presId="urn:microsoft.com/office/officeart/2005/8/layout/hierarchy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AD89DFB-4B40-49AB-A976-956923081C35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C1057D31-7A48-4BC6-BE1B-716471580226}">
      <dgm:prSet phldrT="[Κείμενο]"/>
      <dgm:spPr/>
      <dgm:t>
        <a:bodyPr/>
        <a:lstStyle/>
        <a:p>
          <a:r>
            <a:rPr lang="el-GR" b="0" i="0" u="none" dirty="0"/>
            <a:t>εργασιακή αποτελεσματικότητα</a:t>
          </a:r>
          <a:endParaRPr lang="en-GB" dirty="0"/>
        </a:p>
      </dgm:t>
    </dgm:pt>
    <dgm:pt modelId="{7EC9D744-B022-4766-8711-8A4D067C99E8}" type="parTrans" cxnId="{2EBEBD6F-1AAE-48AC-AD06-F2652B901868}">
      <dgm:prSet/>
      <dgm:spPr/>
      <dgm:t>
        <a:bodyPr/>
        <a:lstStyle/>
        <a:p>
          <a:endParaRPr lang="en-GB"/>
        </a:p>
      </dgm:t>
    </dgm:pt>
    <dgm:pt modelId="{EE4A5280-1BC6-4DDC-9A7F-952AB9E1C00F}" type="sibTrans" cxnId="{2EBEBD6F-1AAE-48AC-AD06-F2652B901868}">
      <dgm:prSet/>
      <dgm:spPr/>
      <dgm:t>
        <a:bodyPr/>
        <a:lstStyle/>
        <a:p>
          <a:endParaRPr lang="en-GB"/>
        </a:p>
      </dgm:t>
    </dgm:pt>
    <dgm:pt modelId="{B8FF51BA-DC9A-4127-A9C6-B0DE17C9C578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l-GR" b="0" i="0" u="none" dirty="0"/>
            <a:t>διδακτική επάρκεια</a:t>
          </a:r>
        </a:p>
      </dgm:t>
    </dgm:pt>
    <dgm:pt modelId="{96D613A0-E598-45C4-B32B-6652C9781BD0}" type="parTrans" cxnId="{8225417F-15EE-41B6-9655-39C099D25DC9}">
      <dgm:prSet/>
      <dgm:spPr/>
      <dgm:t>
        <a:bodyPr/>
        <a:lstStyle/>
        <a:p>
          <a:endParaRPr lang="en-GB"/>
        </a:p>
      </dgm:t>
    </dgm:pt>
    <dgm:pt modelId="{E8745E16-599A-44BD-9A1D-DA0B9A02C246}" type="sibTrans" cxnId="{8225417F-15EE-41B6-9655-39C099D25DC9}">
      <dgm:prSet/>
      <dgm:spPr/>
      <dgm:t>
        <a:bodyPr/>
        <a:lstStyle/>
        <a:p>
          <a:endParaRPr lang="en-GB"/>
        </a:p>
      </dgm:t>
    </dgm:pt>
    <dgm:pt modelId="{F57BAECD-E0EB-4553-8C6C-2F132B47D28E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l-GR" b="0" i="0" u="none" dirty="0"/>
            <a:t>στάση απέναντι στην ΑΙΕ</a:t>
          </a:r>
        </a:p>
      </dgm:t>
    </dgm:pt>
    <dgm:pt modelId="{DD9FCA5F-C004-4AB4-BBA7-AB3ACAEA64C0}" type="parTrans" cxnId="{B11FDCD2-71B5-4010-B891-6A4EEE0470D5}">
      <dgm:prSet/>
      <dgm:spPr/>
      <dgm:t>
        <a:bodyPr/>
        <a:lstStyle/>
        <a:p>
          <a:endParaRPr lang="en-GB"/>
        </a:p>
      </dgm:t>
    </dgm:pt>
    <dgm:pt modelId="{F0980F86-D9BD-428D-B2DA-5A4DEF669E93}" type="sibTrans" cxnId="{B11FDCD2-71B5-4010-B891-6A4EEE0470D5}">
      <dgm:prSet/>
      <dgm:spPr/>
      <dgm:t>
        <a:bodyPr/>
        <a:lstStyle/>
        <a:p>
          <a:endParaRPr lang="en-GB"/>
        </a:p>
      </dgm:t>
    </dgm:pt>
    <dgm:pt modelId="{FDFFC210-81D3-4DE8-960B-CE8F6A97148E}" type="pres">
      <dgm:prSet presAssocID="{7AD89DFB-4B40-49AB-A976-956923081C35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l-GR"/>
        </a:p>
      </dgm:t>
    </dgm:pt>
    <dgm:pt modelId="{2D3A6B18-F67B-4AA1-82E5-1CD94B1B67D9}" type="pres">
      <dgm:prSet presAssocID="{7AD89DFB-4B40-49AB-A976-956923081C35}" presName="Name1" presStyleCnt="0"/>
      <dgm:spPr/>
    </dgm:pt>
    <dgm:pt modelId="{2002625F-289D-4512-AA54-45D8F0A848CF}" type="pres">
      <dgm:prSet presAssocID="{7AD89DFB-4B40-49AB-A976-956923081C35}" presName="cycle" presStyleCnt="0"/>
      <dgm:spPr/>
    </dgm:pt>
    <dgm:pt modelId="{68F789FF-DC89-46C3-9E6C-6A6A0EB12346}" type="pres">
      <dgm:prSet presAssocID="{7AD89DFB-4B40-49AB-A976-956923081C35}" presName="srcNode" presStyleLbl="node1" presStyleIdx="0" presStyleCnt="3"/>
      <dgm:spPr/>
    </dgm:pt>
    <dgm:pt modelId="{DFBC3C2B-67F1-4A3F-848A-283AE0914B19}" type="pres">
      <dgm:prSet presAssocID="{7AD89DFB-4B40-49AB-A976-956923081C35}" presName="conn" presStyleLbl="parChTrans1D2" presStyleIdx="0" presStyleCnt="1"/>
      <dgm:spPr/>
      <dgm:t>
        <a:bodyPr/>
        <a:lstStyle/>
        <a:p>
          <a:endParaRPr lang="el-GR"/>
        </a:p>
      </dgm:t>
    </dgm:pt>
    <dgm:pt modelId="{0953C5C2-C04E-4642-AAA1-C5FCA17B90E3}" type="pres">
      <dgm:prSet presAssocID="{7AD89DFB-4B40-49AB-A976-956923081C35}" presName="extraNode" presStyleLbl="node1" presStyleIdx="0" presStyleCnt="3"/>
      <dgm:spPr/>
    </dgm:pt>
    <dgm:pt modelId="{D878FB5A-880A-4AC4-8E88-A595F45CD7F8}" type="pres">
      <dgm:prSet presAssocID="{7AD89DFB-4B40-49AB-A976-956923081C35}" presName="dstNode" presStyleLbl="node1" presStyleIdx="0" presStyleCnt="3"/>
      <dgm:spPr/>
    </dgm:pt>
    <dgm:pt modelId="{9F39ABC0-EF88-4C15-A18C-4C8D1396103E}" type="pres">
      <dgm:prSet presAssocID="{C1057D31-7A48-4BC6-BE1B-716471580226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C242421-DB09-4478-B9B0-F099BF55FE48}" type="pres">
      <dgm:prSet presAssocID="{C1057D31-7A48-4BC6-BE1B-716471580226}" presName="accent_1" presStyleCnt="0"/>
      <dgm:spPr/>
    </dgm:pt>
    <dgm:pt modelId="{A1012A32-9411-4D46-9948-CA1A26B18C01}" type="pres">
      <dgm:prSet presAssocID="{C1057D31-7A48-4BC6-BE1B-716471580226}" presName="accentRepeatNode" presStyleLbl="solidFgAcc1" presStyleIdx="0" presStyleCnt="3" custLinFactNeighborX="220" custLinFactNeighborY="3309"/>
      <dgm:spPr/>
    </dgm:pt>
    <dgm:pt modelId="{978F7323-6065-4F33-978C-1E59E46E334B}" type="pres">
      <dgm:prSet presAssocID="{B8FF51BA-DC9A-4127-A9C6-B0DE17C9C578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0A31C52-CC9A-4935-BC54-E44A28F60BBD}" type="pres">
      <dgm:prSet presAssocID="{B8FF51BA-DC9A-4127-A9C6-B0DE17C9C578}" presName="accent_2" presStyleCnt="0"/>
      <dgm:spPr/>
    </dgm:pt>
    <dgm:pt modelId="{008C0830-0306-448F-8625-B9484950F634}" type="pres">
      <dgm:prSet presAssocID="{B8FF51BA-DC9A-4127-A9C6-B0DE17C9C578}" presName="accentRepeatNode" presStyleLbl="solidFgAcc1" presStyleIdx="1" presStyleCnt="3"/>
      <dgm:spPr/>
    </dgm:pt>
    <dgm:pt modelId="{6F8A6CDD-510A-4162-A53E-060987B5617C}" type="pres">
      <dgm:prSet presAssocID="{F57BAECD-E0EB-4553-8C6C-2F132B47D28E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987AE98-C972-4731-8B0F-40587A313C03}" type="pres">
      <dgm:prSet presAssocID="{F57BAECD-E0EB-4553-8C6C-2F132B47D28E}" presName="accent_3" presStyleCnt="0"/>
      <dgm:spPr/>
    </dgm:pt>
    <dgm:pt modelId="{BCE82DA7-44E5-4861-9F26-68DF3C7FD994}" type="pres">
      <dgm:prSet presAssocID="{F57BAECD-E0EB-4553-8C6C-2F132B47D28E}" presName="accentRepeatNode" presStyleLbl="solidFgAcc1" presStyleIdx="2" presStyleCnt="3"/>
      <dgm:spPr/>
    </dgm:pt>
  </dgm:ptLst>
  <dgm:cxnLst>
    <dgm:cxn modelId="{8225417F-15EE-41B6-9655-39C099D25DC9}" srcId="{7AD89DFB-4B40-49AB-A976-956923081C35}" destId="{B8FF51BA-DC9A-4127-A9C6-B0DE17C9C578}" srcOrd="1" destOrd="0" parTransId="{96D613A0-E598-45C4-B32B-6652C9781BD0}" sibTransId="{E8745E16-599A-44BD-9A1D-DA0B9A02C246}"/>
    <dgm:cxn modelId="{D53C5289-CBC5-4A3C-8D3F-1BD945E9A7A0}" type="presOf" srcId="{EE4A5280-1BC6-4DDC-9A7F-952AB9E1C00F}" destId="{DFBC3C2B-67F1-4A3F-848A-283AE0914B19}" srcOrd="0" destOrd="0" presId="urn:microsoft.com/office/officeart/2008/layout/VerticalCurvedList"/>
    <dgm:cxn modelId="{A3545045-ED64-429D-A5E6-CE50FE173BE9}" type="presOf" srcId="{B8FF51BA-DC9A-4127-A9C6-B0DE17C9C578}" destId="{978F7323-6065-4F33-978C-1E59E46E334B}" srcOrd="0" destOrd="0" presId="urn:microsoft.com/office/officeart/2008/layout/VerticalCurvedList"/>
    <dgm:cxn modelId="{60510A89-F990-4E13-B624-E8C688821EDC}" type="presOf" srcId="{C1057D31-7A48-4BC6-BE1B-716471580226}" destId="{9F39ABC0-EF88-4C15-A18C-4C8D1396103E}" srcOrd="0" destOrd="0" presId="urn:microsoft.com/office/officeart/2008/layout/VerticalCurvedList"/>
    <dgm:cxn modelId="{1549286D-8CC7-4734-BF1A-0E1482BDA428}" type="presOf" srcId="{7AD89DFB-4B40-49AB-A976-956923081C35}" destId="{FDFFC210-81D3-4DE8-960B-CE8F6A97148E}" srcOrd="0" destOrd="0" presId="urn:microsoft.com/office/officeart/2008/layout/VerticalCurvedList"/>
    <dgm:cxn modelId="{B11FDCD2-71B5-4010-B891-6A4EEE0470D5}" srcId="{7AD89DFB-4B40-49AB-A976-956923081C35}" destId="{F57BAECD-E0EB-4553-8C6C-2F132B47D28E}" srcOrd="2" destOrd="0" parTransId="{DD9FCA5F-C004-4AB4-BBA7-AB3ACAEA64C0}" sibTransId="{F0980F86-D9BD-428D-B2DA-5A4DEF669E93}"/>
    <dgm:cxn modelId="{140FB3B8-9BDE-4633-834B-A4330A9B0456}" type="presOf" srcId="{F57BAECD-E0EB-4553-8C6C-2F132B47D28E}" destId="{6F8A6CDD-510A-4162-A53E-060987B5617C}" srcOrd="0" destOrd="0" presId="urn:microsoft.com/office/officeart/2008/layout/VerticalCurvedList"/>
    <dgm:cxn modelId="{2EBEBD6F-1AAE-48AC-AD06-F2652B901868}" srcId="{7AD89DFB-4B40-49AB-A976-956923081C35}" destId="{C1057D31-7A48-4BC6-BE1B-716471580226}" srcOrd="0" destOrd="0" parTransId="{7EC9D744-B022-4766-8711-8A4D067C99E8}" sibTransId="{EE4A5280-1BC6-4DDC-9A7F-952AB9E1C00F}"/>
    <dgm:cxn modelId="{15C5A4E6-0FFC-4B8C-A0BA-B319EC9B873C}" type="presParOf" srcId="{FDFFC210-81D3-4DE8-960B-CE8F6A97148E}" destId="{2D3A6B18-F67B-4AA1-82E5-1CD94B1B67D9}" srcOrd="0" destOrd="0" presId="urn:microsoft.com/office/officeart/2008/layout/VerticalCurvedList"/>
    <dgm:cxn modelId="{8ECB1CC8-60B9-49EB-96EE-795AD1264AEF}" type="presParOf" srcId="{2D3A6B18-F67B-4AA1-82E5-1CD94B1B67D9}" destId="{2002625F-289D-4512-AA54-45D8F0A848CF}" srcOrd="0" destOrd="0" presId="urn:microsoft.com/office/officeart/2008/layout/VerticalCurvedList"/>
    <dgm:cxn modelId="{33E19D77-A91B-4383-AC4E-1634C71F4BED}" type="presParOf" srcId="{2002625F-289D-4512-AA54-45D8F0A848CF}" destId="{68F789FF-DC89-46C3-9E6C-6A6A0EB12346}" srcOrd="0" destOrd="0" presId="urn:microsoft.com/office/officeart/2008/layout/VerticalCurvedList"/>
    <dgm:cxn modelId="{CA5F416B-6038-4033-931F-561EE9C6F7EF}" type="presParOf" srcId="{2002625F-289D-4512-AA54-45D8F0A848CF}" destId="{DFBC3C2B-67F1-4A3F-848A-283AE0914B19}" srcOrd="1" destOrd="0" presId="urn:microsoft.com/office/officeart/2008/layout/VerticalCurvedList"/>
    <dgm:cxn modelId="{86BF76B0-A3BE-489E-8B23-E21490511CD4}" type="presParOf" srcId="{2002625F-289D-4512-AA54-45D8F0A848CF}" destId="{0953C5C2-C04E-4642-AAA1-C5FCA17B90E3}" srcOrd="2" destOrd="0" presId="urn:microsoft.com/office/officeart/2008/layout/VerticalCurvedList"/>
    <dgm:cxn modelId="{40775ABE-3230-4215-9E38-3566CB46B879}" type="presParOf" srcId="{2002625F-289D-4512-AA54-45D8F0A848CF}" destId="{D878FB5A-880A-4AC4-8E88-A595F45CD7F8}" srcOrd="3" destOrd="0" presId="urn:microsoft.com/office/officeart/2008/layout/VerticalCurvedList"/>
    <dgm:cxn modelId="{30FB7C81-D9B0-45F1-8839-86069DF09C1F}" type="presParOf" srcId="{2D3A6B18-F67B-4AA1-82E5-1CD94B1B67D9}" destId="{9F39ABC0-EF88-4C15-A18C-4C8D1396103E}" srcOrd="1" destOrd="0" presId="urn:microsoft.com/office/officeart/2008/layout/VerticalCurvedList"/>
    <dgm:cxn modelId="{05EDE5A7-3B7C-450D-9EC1-EC16B4E3B49B}" type="presParOf" srcId="{2D3A6B18-F67B-4AA1-82E5-1CD94B1B67D9}" destId="{0C242421-DB09-4478-B9B0-F099BF55FE48}" srcOrd="2" destOrd="0" presId="urn:microsoft.com/office/officeart/2008/layout/VerticalCurvedList"/>
    <dgm:cxn modelId="{338270D9-3F80-4D23-BDF3-9AF7448D5707}" type="presParOf" srcId="{0C242421-DB09-4478-B9B0-F099BF55FE48}" destId="{A1012A32-9411-4D46-9948-CA1A26B18C01}" srcOrd="0" destOrd="0" presId="urn:microsoft.com/office/officeart/2008/layout/VerticalCurvedList"/>
    <dgm:cxn modelId="{5055E501-A8FE-4DCC-A0F5-D7105FFE4A52}" type="presParOf" srcId="{2D3A6B18-F67B-4AA1-82E5-1CD94B1B67D9}" destId="{978F7323-6065-4F33-978C-1E59E46E334B}" srcOrd="3" destOrd="0" presId="urn:microsoft.com/office/officeart/2008/layout/VerticalCurvedList"/>
    <dgm:cxn modelId="{3CB609C8-38C0-41C9-B5EE-9AF996732D2F}" type="presParOf" srcId="{2D3A6B18-F67B-4AA1-82E5-1CD94B1B67D9}" destId="{90A31C52-CC9A-4935-BC54-E44A28F60BBD}" srcOrd="4" destOrd="0" presId="urn:microsoft.com/office/officeart/2008/layout/VerticalCurvedList"/>
    <dgm:cxn modelId="{DC6E38A7-F7A4-4D49-90A7-0CE623A1217E}" type="presParOf" srcId="{90A31C52-CC9A-4935-BC54-E44A28F60BBD}" destId="{008C0830-0306-448F-8625-B9484950F634}" srcOrd="0" destOrd="0" presId="urn:microsoft.com/office/officeart/2008/layout/VerticalCurvedList"/>
    <dgm:cxn modelId="{723DD759-A95E-4728-B5CE-DE35FB2FE684}" type="presParOf" srcId="{2D3A6B18-F67B-4AA1-82E5-1CD94B1B67D9}" destId="{6F8A6CDD-510A-4162-A53E-060987B5617C}" srcOrd="5" destOrd="0" presId="urn:microsoft.com/office/officeart/2008/layout/VerticalCurvedList"/>
    <dgm:cxn modelId="{E91B55BF-A468-445A-A5EE-D4BDA36BD8F0}" type="presParOf" srcId="{2D3A6B18-F67B-4AA1-82E5-1CD94B1B67D9}" destId="{3987AE98-C972-4731-8B0F-40587A313C03}" srcOrd="6" destOrd="0" presId="urn:microsoft.com/office/officeart/2008/layout/VerticalCurvedList"/>
    <dgm:cxn modelId="{B78E8AF0-0971-4E2F-84D8-42D21490C685}" type="presParOf" srcId="{3987AE98-C972-4731-8B0F-40587A313C03}" destId="{BCE82DA7-44E5-4861-9F26-68DF3C7FD994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1AA1F18-3FA7-4316-BDEB-202588D7FF85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A4715651-BB36-4DCE-9D75-84562459E4B0}">
      <dgm:prSet phldrT="[Κείμενο]"/>
      <dgm:spPr/>
      <dgm:t>
        <a:bodyPr/>
        <a:lstStyle/>
        <a:p>
          <a:r>
            <a:rPr lang="el-GR" b="0" i="0" u="none" dirty="0"/>
            <a:t>διαδικτυακή διαχείριση της τάξης</a:t>
          </a:r>
          <a:endParaRPr lang="en-GB" dirty="0"/>
        </a:p>
      </dgm:t>
    </dgm:pt>
    <dgm:pt modelId="{673191BA-83E0-48E3-83B1-630AA7F23C78}" type="parTrans" cxnId="{5173B7B5-CEE1-48B0-A37A-B9AE0FFC1F3D}">
      <dgm:prSet/>
      <dgm:spPr/>
      <dgm:t>
        <a:bodyPr/>
        <a:lstStyle/>
        <a:p>
          <a:endParaRPr lang="en-GB"/>
        </a:p>
      </dgm:t>
    </dgm:pt>
    <dgm:pt modelId="{57044130-7FCE-43F1-B49F-E786B551FC55}" type="sibTrans" cxnId="{5173B7B5-CEE1-48B0-A37A-B9AE0FFC1F3D}">
      <dgm:prSet/>
      <dgm:spPr/>
      <dgm:t>
        <a:bodyPr/>
        <a:lstStyle/>
        <a:p>
          <a:endParaRPr lang="en-GB"/>
        </a:p>
      </dgm:t>
    </dgm:pt>
    <dgm:pt modelId="{3B912BAD-9351-4911-A0D8-61C97A0F203D}">
      <dgm:prSet/>
      <dgm:spPr/>
      <dgm:t>
        <a:bodyPr/>
        <a:lstStyle/>
        <a:p>
          <a:r>
            <a:rPr lang="el-GR" b="0" i="0" u="none" dirty="0"/>
            <a:t>οργάνωση ευφυών μαθησιακών  πόρων</a:t>
          </a:r>
          <a:endParaRPr lang="el-GR" b="0" dirty="0"/>
        </a:p>
      </dgm:t>
    </dgm:pt>
    <dgm:pt modelId="{C079890C-9991-4AFC-85C4-21A6EFCBBAF4}" type="parTrans" cxnId="{8217C559-73A4-4734-BB87-BB75A90E50C5}">
      <dgm:prSet/>
      <dgm:spPr/>
      <dgm:t>
        <a:bodyPr/>
        <a:lstStyle/>
        <a:p>
          <a:endParaRPr lang="en-GB"/>
        </a:p>
      </dgm:t>
    </dgm:pt>
    <dgm:pt modelId="{82387BFC-13A3-4FDA-8849-DB3010F63FFC}" type="sibTrans" cxnId="{8217C559-73A4-4734-BB87-BB75A90E50C5}">
      <dgm:prSet/>
      <dgm:spPr/>
      <dgm:t>
        <a:bodyPr/>
        <a:lstStyle/>
        <a:p>
          <a:endParaRPr lang="en-GB"/>
        </a:p>
      </dgm:t>
    </dgm:pt>
    <dgm:pt modelId="{9D10E72C-2D5E-40CE-AB36-59591BA294DD}">
      <dgm:prSet/>
      <dgm:spPr/>
      <dgm:t>
        <a:bodyPr/>
        <a:lstStyle/>
        <a:p>
          <a:r>
            <a:rPr lang="el-GR" b="0" i="0" u="none" dirty="0"/>
            <a:t>Π.χ. </a:t>
          </a:r>
          <a:r>
            <a:rPr lang="el-GR" b="0" i="0" u="none" dirty="0" err="1"/>
            <a:t>check</a:t>
          </a:r>
          <a:r>
            <a:rPr lang="el-GR" b="0" i="0" u="none" dirty="0"/>
            <a:t>-in των μαθητών και ανάθεση εργασιών </a:t>
          </a:r>
          <a:endParaRPr lang="el-GR" b="0" dirty="0"/>
        </a:p>
      </dgm:t>
    </dgm:pt>
    <dgm:pt modelId="{7C948C6C-41EC-4220-A2E4-24293862A609}" type="parTrans" cxnId="{1AFA5E46-7475-49AB-989C-BF79DA14138E}">
      <dgm:prSet/>
      <dgm:spPr/>
      <dgm:t>
        <a:bodyPr/>
        <a:lstStyle/>
        <a:p>
          <a:endParaRPr lang="en-GB"/>
        </a:p>
      </dgm:t>
    </dgm:pt>
    <dgm:pt modelId="{D507585E-5EEA-49E3-BA3D-94AD43EF3C93}" type="sibTrans" cxnId="{1AFA5E46-7475-49AB-989C-BF79DA14138E}">
      <dgm:prSet/>
      <dgm:spPr/>
      <dgm:t>
        <a:bodyPr/>
        <a:lstStyle/>
        <a:p>
          <a:endParaRPr lang="en-GB"/>
        </a:p>
      </dgm:t>
    </dgm:pt>
    <dgm:pt modelId="{F6CC6B7F-34D8-4A04-940C-4593283E1ED7}">
      <dgm:prSet/>
      <dgm:spPr/>
      <dgm:t>
        <a:bodyPr/>
        <a:lstStyle/>
        <a:p>
          <a:r>
            <a:rPr lang="el-GR" b="0" i="0" u="none" dirty="0"/>
            <a:t>αυτόματη σήμανση των ερωτήσεων πολλαπλής επιλογής</a:t>
          </a:r>
          <a:endParaRPr lang="el-GR" b="0" dirty="0"/>
        </a:p>
      </dgm:t>
    </dgm:pt>
    <dgm:pt modelId="{2EA3FB66-3C58-4762-A44D-B1BFB494155D}" type="parTrans" cxnId="{8D564D7B-7A5C-4651-87D7-1946FE90D423}">
      <dgm:prSet/>
      <dgm:spPr/>
      <dgm:t>
        <a:bodyPr/>
        <a:lstStyle/>
        <a:p>
          <a:endParaRPr lang="en-GB"/>
        </a:p>
      </dgm:t>
    </dgm:pt>
    <dgm:pt modelId="{2731E530-6A69-4B7A-BEAE-B2ADAA3EAA4D}" type="sibTrans" cxnId="{8D564D7B-7A5C-4651-87D7-1946FE90D423}">
      <dgm:prSet/>
      <dgm:spPr/>
      <dgm:t>
        <a:bodyPr/>
        <a:lstStyle/>
        <a:p>
          <a:endParaRPr lang="en-GB"/>
        </a:p>
      </dgm:t>
    </dgm:pt>
    <dgm:pt modelId="{5EBE67B5-912E-4BAD-80B1-3FCBAE605321}">
      <dgm:prSet/>
      <dgm:spPr/>
      <dgm:t>
        <a:bodyPr/>
        <a:lstStyle/>
        <a:p>
          <a:r>
            <a:rPr lang="el-GR" b="0" i="0" u="none" dirty="0"/>
            <a:t>απλή ανάγνωση γραπτών εργασιών </a:t>
          </a:r>
          <a:endParaRPr lang="el-GR" b="0" dirty="0"/>
        </a:p>
      </dgm:t>
    </dgm:pt>
    <dgm:pt modelId="{5C675BFD-0056-4092-9298-5E364A72D072}" type="parTrans" cxnId="{B0814ABD-67CE-44A8-9266-F500E68F5367}">
      <dgm:prSet/>
      <dgm:spPr/>
      <dgm:t>
        <a:bodyPr/>
        <a:lstStyle/>
        <a:p>
          <a:endParaRPr lang="en-GB"/>
        </a:p>
      </dgm:t>
    </dgm:pt>
    <dgm:pt modelId="{49F03233-CF34-4D63-9862-91DD0A837840}" type="sibTrans" cxnId="{B0814ABD-67CE-44A8-9266-F500E68F5367}">
      <dgm:prSet/>
      <dgm:spPr/>
      <dgm:t>
        <a:bodyPr/>
        <a:lstStyle/>
        <a:p>
          <a:endParaRPr lang="en-GB"/>
        </a:p>
      </dgm:t>
    </dgm:pt>
    <dgm:pt modelId="{FBDC015B-C83A-41D1-871D-295E75D5389B}">
      <dgm:prSet/>
      <dgm:spPr/>
      <dgm:t>
        <a:bodyPr/>
        <a:lstStyle/>
        <a:p>
          <a:r>
            <a:rPr lang="el-GR" b="0" i="0" u="none" dirty="0"/>
            <a:t>συμβουλευτική ή/και δημιουργία ερωτήσεων</a:t>
          </a:r>
          <a:endParaRPr lang="el-GR" b="0" dirty="0"/>
        </a:p>
      </dgm:t>
    </dgm:pt>
    <dgm:pt modelId="{BBA1402C-81CC-4762-A976-C69F4C745962}" type="parTrans" cxnId="{806062CD-DDFD-4BB0-B9BF-95ADD3DC4546}">
      <dgm:prSet/>
      <dgm:spPr/>
      <dgm:t>
        <a:bodyPr/>
        <a:lstStyle/>
        <a:p>
          <a:endParaRPr lang="en-GB"/>
        </a:p>
      </dgm:t>
    </dgm:pt>
    <dgm:pt modelId="{7F45B2FC-9431-4918-B115-8A2B062D744A}" type="sibTrans" cxnId="{806062CD-DDFD-4BB0-B9BF-95ADD3DC4546}">
      <dgm:prSet/>
      <dgm:spPr/>
      <dgm:t>
        <a:bodyPr/>
        <a:lstStyle/>
        <a:p>
          <a:endParaRPr lang="en-GB"/>
        </a:p>
      </dgm:t>
    </dgm:pt>
    <dgm:pt modelId="{8E3D9A92-7F8B-4DF9-A1F9-6F47596B8A69}" type="pres">
      <dgm:prSet presAssocID="{D1AA1F18-3FA7-4316-BDEB-202588D7FF85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E58390E8-D557-421D-ACD6-B40943410AC5}" type="pres">
      <dgm:prSet presAssocID="{A4715651-BB36-4DCE-9D75-84562459E4B0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5738901-79D0-4F11-9898-2CB9FD6728A1}" type="pres">
      <dgm:prSet presAssocID="{57044130-7FCE-43F1-B49F-E786B551FC55}" presName="sibTrans" presStyleCnt="0"/>
      <dgm:spPr/>
    </dgm:pt>
    <dgm:pt modelId="{1B3486B2-2355-4DEB-944A-0D99EF2FD7C7}" type="pres">
      <dgm:prSet presAssocID="{3B912BAD-9351-4911-A0D8-61C97A0F203D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E792313-0E64-446D-80ED-28911242930B}" type="pres">
      <dgm:prSet presAssocID="{82387BFC-13A3-4FDA-8849-DB3010F63FFC}" presName="sibTrans" presStyleCnt="0"/>
      <dgm:spPr/>
    </dgm:pt>
    <dgm:pt modelId="{23A36B51-85E1-4A1B-A39C-77753E6325F8}" type="pres">
      <dgm:prSet presAssocID="{F6CC6B7F-34D8-4A04-940C-4593283E1ED7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C2CEA261-B192-4C40-9C63-D64DFD4F9685}" type="pres">
      <dgm:prSet presAssocID="{2731E530-6A69-4B7A-BEAE-B2ADAA3EAA4D}" presName="sibTrans" presStyleCnt="0"/>
      <dgm:spPr/>
    </dgm:pt>
    <dgm:pt modelId="{550F9870-1FE3-42A9-8F86-0A57AB1088E4}" type="pres">
      <dgm:prSet presAssocID="{5EBE67B5-912E-4BAD-80B1-3FCBAE605321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AC241EF-A9A3-4457-803A-65C940E1C125}" type="pres">
      <dgm:prSet presAssocID="{49F03233-CF34-4D63-9862-91DD0A837840}" presName="sibTrans" presStyleCnt="0"/>
      <dgm:spPr/>
    </dgm:pt>
    <dgm:pt modelId="{6E91A967-5B86-4F5D-9893-386D5F9C7AC1}" type="pres">
      <dgm:prSet presAssocID="{FBDC015B-C83A-41D1-871D-295E75D5389B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8D564D7B-7A5C-4651-87D7-1946FE90D423}" srcId="{D1AA1F18-3FA7-4316-BDEB-202588D7FF85}" destId="{F6CC6B7F-34D8-4A04-940C-4593283E1ED7}" srcOrd="2" destOrd="0" parTransId="{2EA3FB66-3C58-4762-A44D-B1BFB494155D}" sibTransId="{2731E530-6A69-4B7A-BEAE-B2ADAA3EAA4D}"/>
    <dgm:cxn modelId="{68618D59-C6E3-4234-BB44-CBB6351D3F35}" type="presOf" srcId="{D1AA1F18-3FA7-4316-BDEB-202588D7FF85}" destId="{8E3D9A92-7F8B-4DF9-A1F9-6F47596B8A69}" srcOrd="0" destOrd="0" presId="urn:microsoft.com/office/officeart/2005/8/layout/default"/>
    <dgm:cxn modelId="{B0814ABD-67CE-44A8-9266-F500E68F5367}" srcId="{D1AA1F18-3FA7-4316-BDEB-202588D7FF85}" destId="{5EBE67B5-912E-4BAD-80B1-3FCBAE605321}" srcOrd="3" destOrd="0" parTransId="{5C675BFD-0056-4092-9298-5E364A72D072}" sibTransId="{49F03233-CF34-4D63-9862-91DD0A837840}"/>
    <dgm:cxn modelId="{D4408BB7-1AB5-4DB5-8EBB-3522F4A97CEF}" type="presOf" srcId="{A4715651-BB36-4DCE-9D75-84562459E4B0}" destId="{E58390E8-D557-421D-ACD6-B40943410AC5}" srcOrd="0" destOrd="0" presId="urn:microsoft.com/office/officeart/2005/8/layout/default"/>
    <dgm:cxn modelId="{806062CD-DDFD-4BB0-B9BF-95ADD3DC4546}" srcId="{D1AA1F18-3FA7-4316-BDEB-202588D7FF85}" destId="{FBDC015B-C83A-41D1-871D-295E75D5389B}" srcOrd="4" destOrd="0" parTransId="{BBA1402C-81CC-4762-A976-C69F4C745962}" sibTransId="{7F45B2FC-9431-4918-B115-8A2B062D744A}"/>
    <dgm:cxn modelId="{5173B7B5-CEE1-48B0-A37A-B9AE0FFC1F3D}" srcId="{D1AA1F18-3FA7-4316-BDEB-202588D7FF85}" destId="{A4715651-BB36-4DCE-9D75-84562459E4B0}" srcOrd="0" destOrd="0" parTransId="{673191BA-83E0-48E3-83B1-630AA7F23C78}" sibTransId="{57044130-7FCE-43F1-B49F-E786B551FC55}"/>
    <dgm:cxn modelId="{55F499A1-83F8-4A91-BE17-F504130FFF4F}" type="presOf" srcId="{FBDC015B-C83A-41D1-871D-295E75D5389B}" destId="{6E91A967-5B86-4F5D-9893-386D5F9C7AC1}" srcOrd="0" destOrd="0" presId="urn:microsoft.com/office/officeart/2005/8/layout/default"/>
    <dgm:cxn modelId="{1AFA5E46-7475-49AB-989C-BF79DA14138E}" srcId="{3B912BAD-9351-4911-A0D8-61C97A0F203D}" destId="{9D10E72C-2D5E-40CE-AB36-59591BA294DD}" srcOrd="0" destOrd="0" parTransId="{7C948C6C-41EC-4220-A2E4-24293862A609}" sibTransId="{D507585E-5EEA-49E3-BA3D-94AD43EF3C93}"/>
    <dgm:cxn modelId="{F5A6338E-B42C-4960-88E2-A9DA523320CF}" type="presOf" srcId="{9D10E72C-2D5E-40CE-AB36-59591BA294DD}" destId="{1B3486B2-2355-4DEB-944A-0D99EF2FD7C7}" srcOrd="0" destOrd="1" presId="urn:microsoft.com/office/officeart/2005/8/layout/default"/>
    <dgm:cxn modelId="{764C1823-94A1-49AA-9C06-E657C798E222}" type="presOf" srcId="{5EBE67B5-912E-4BAD-80B1-3FCBAE605321}" destId="{550F9870-1FE3-42A9-8F86-0A57AB1088E4}" srcOrd="0" destOrd="0" presId="urn:microsoft.com/office/officeart/2005/8/layout/default"/>
    <dgm:cxn modelId="{2E116313-2D6B-4DB8-8D77-E40F5052851C}" type="presOf" srcId="{F6CC6B7F-34D8-4A04-940C-4593283E1ED7}" destId="{23A36B51-85E1-4A1B-A39C-77753E6325F8}" srcOrd="0" destOrd="0" presId="urn:microsoft.com/office/officeart/2005/8/layout/default"/>
    <dgm:cxn modelId="{3AC01F8B-9BAB-4709-A80D-4A7E8E095F45}" type="presOf" srcId="{3B912BAD-9351-4911-A0D8-61C97A0F203D}" destId="{1B3486B2-2355-4DEB-944A-0D99EF2FD7C7}" srcOrd="0" destOrd="0" presId="urn:microsoft.com/office/officeart/2005/8/layout/default"/>
    <dgm:cxn modelId="{8217C559-73A4-4734-BB87-BB75A90E50C5}" srcId="{D1AA1F18-3FA7-4316-BDEB-202588D7FF85}" destId="{3B912BAD-9351-4911-A0D8-61C97A0F203D}" srcOrd="1" destOrd="0" parTransId="{C079890C-9991-4AFC-85C4-21A6EFCBBAF4}" sibTransId="{82387BFC-13A3-4FDA-8849-DB3010F63FFC}"/>
    <dgm:cxn modelId="{A7F67DA6-AF65-42FC-A634-AC11A99044A9}" type="presParOf" srcId="{8E3D9A92-7F8B-4DF9-A1F9-6F47596B8A69}" destId="{E58390E8-D557-421D-ACD6-B40943410AC5}" srcOrd="0" destOrd="0" presId="urn:microsoft.com/office/officeart/2005/8/layout/default"/>
    <dgm:cxn modelId="{F459DD8B-F29E-4349-80F2-FFEC32565785}" type="presParOf" srcId="{8E3D9A92-7F8B-4DF9-A1F9-6F47596B8A69}" destId="{65738901-79D0-4F11-9898-2CB9FD6728A1}" srcOrd="1" destOrd="0" presId="urn:microsoft.com/office/officeart/2005/8/layout/default"/>
    <dgm:cxn modelId="{470FAA03-8459-4C64-B2F3-CFDC31067AFA}" type="presParOf" srcId="{8E3D9A92-7F8B-4DF9-A1F9-6F47596B8A69}" destId="{1B3486B2-2355-4DEB-944A-0D99EF2FD7C7}" srcOrd="2" destOrd="0" presId="urn:microsoft.com/office/officeart/2005/8/layout/default"/>
    <dgm:cxn modelId="{EA321A27-95F7-4BBE-A1B0-FFAAD0FB13B0}" type="presParOf" srcId="{8E3D9A92-7F8B-4DF9-A1F9-6F47596B8A69}" destId="{AE792313-0E64-446D-80ED-28911242930B}" srcOrd="3" destOrd="0" presId="urn:microsoft.com/office/officeart/2005/8/layout/default"/>
    <dgm:cxn modelId="{FA8C2BE7-44C4-4398-AE76-D4CC03149BE5}" type="presParOf" srcId="{8E3D9A92-7F8B-4DF9-A1F9-6F47596B8A69}" destId="{23A36B51-85E1-4A1B-A39C-77753E6325F8}" srcOrd="4" destOrd="0" presId="urn:microsoft.com/office/officeart/2005/8/layout/default"/>
    <dgm:cxn modelId="{D6CB30B4-3EFA-4E22-8878-FD2586B549B4}" type="presParOf" srcId="{8E3D9A92-7F8B-4DF9-A1F9-6F47596B8A69}" destId="{C2CEA261-B192-4C40-9C63-D64DFD4F9685}" srcOrd="5" destOrd="0" presId="urn:microsoft.com/office/officeart/2005/8/layout/default"/>
    <dgm:cxn modelId="{999F7F3E-7628-4C42-A5A8-BD347A9306C4}" type="presParOf" srcId="{8E3D9A92-7F8B-4DF9-A1F9-6F47596B8A69}" destId="{550F9870-1FE3-42A9-8F86-0A57AB1088E4}" srcOrd="6" destOrd="0" presId="urn:microsoft.com/office/officeart/2005/8/layout/default"/>
    <dgm:cxn modelId="{CD71E2E7-E776-48CE-8DA1-09032F1FFBAC}" type="presParOf" srcId="{8E3D9A92-7F8B-4DF9-A1F9-6F47596B8A69}" destId="{0AC241EF-A9A3-4457-803A-65C940E1C125}" srcOrd="7" destOrd="0" presId="urn:microsoft.com/office/officeart/2005/8/layout/default"/>
    <dgm:cxn modelId="{825AE9A8-D3DE-4537-9E39-F879FAD63A39}" type="presParOf" srcId="{8E3D9A92-7F8B-4DF9-A1F9-6F47596B8A69}" destId="{6E91A967-5B86-4F5D-9893-386D5F9C7AC1}" srcOrd="8" destOrd="0" presId="urn:microsoft.com/office/officeart/2005/8/layout/defaul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C787171-F8C3-49E1-B55B-032E5E12E6F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ABFB040C-08D9-4E0A-9E18-0F2DD504C145}">
      <dgm:prSet phldrT="[Κείμενο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l-GR" sz="1600" b="0" i="0" u="none" dirty="0"/>
            <a:t>εξοικονόμηση χρόνου από εργασίες ρουτίνας</a:t>
          </a:r>
        </a:p>
      </dgm:t>
    </dgm:pt>
    <dgm:pt modelId="{AF469601-7F68-497A-8C43-5E8A2A41B4FB}" type="parTrans" cxnId="{1BBB9C68-6614-4379-B181-22AB5B185DFE}">
      <dgm:prSet/>
      <dgm:spPr/>
      <dgm:t>
        <a:bodyPr/>
        <a:lstStyle/>
        <a:p>
          <a:endParaRPr lang="en-GB"/>
        </a:p>
      </dgm:t>
    </dgm:pt>
    <dgm:pt modelId="{57E47C31-540C-45C7-8A28-33A50EDA4692}" type="sibTrans" cxnId="{1BBB9C68-6614-4379-B181-22AB5B185DFE}">
      <dgm:prSet/>
      <dgm:spPr/>
      <dgm:t>
        <a:bodyPr/>
        <a:lstStyle/>
        <a:p>
          <a:endParaRPr lang="en-GB"/>
        </a:p>
      </dgm:t>
    </dgm:pt>
    <dgm:pt modelId="{3CEED1E5-9756-42F4-9EB4-85F1213EF9F7}">
      <dgm:prSet phldrT="[Κείμενο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l-GR" sz="1600" b="0" i="0" u="none" dirty="0"/>
            <a:t>βελτίωση διδακτική επάρκεια</a:t>
          </a:r>
          <a:endParaRPr lang="en-GB" sz="1600" dirty="0"/>
        </a:p>
      </dgm:t>
    </dgm:pt>
    <dgm:pt modelId="{9921154C-07BE-4534-BF60-B3CB0641196A}" type="parTrans" cxnId="{94979482-8882-4891-BF42-209683F0AC44}">
      <dgm:prSet/>
      <dgm:spPr/>
      <dgm:t>
        <a:bodyPr/>
        <a:lstStyle/>
        <a:p>
          <a:endParaRPr lang="en-GB"/>
        </a:p>
      </dgm:t>
    </dgm:pt>
    <dgm:pt modelId="{59884DBB-19C9-46A2-B939-C4F6AFBBC78C}" type="sibTrans" cxnId="{94979482-8882-4891-BF42-209683F0AC44}">
      <dgm:prSet/>
      <dgm:spPr/>
      <dgm:t>
        <a:bodyPr/>
        <a:lstStyle/>
        <a:p>
          <a:endParaRPr lang="en-GB"/>
        </a:p>
      </dgm:t>
    </dgm:pt>
    <dgm:pt modelId="{90A03DCC-5CE8-4212-9D63-83352BD7309B}">
      <dgm:prSet phldrT="[Κείμενο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l-GR" sz="1600" b="0" i="0" u="none" dirty="0"/>
            <a:t>έμπνευση για ιδέες προς εξέταση</a:t>
          </a:r>
          <a:endParaRPr lang="en-GB" sz="1600" dirty="0"/>
        </a:p>
      </dgm:t>
    </dgm:pt>
    <dgm:pt modelId="{A6E64132-897D-425B-99C9-883D9F671BED}" type="parTrans" cxnId="{346948E8-ED58-4BFB-ACFC-7D77D4ED22A6}">
      <dgm:prSet/>
      <dgm:spPr/>
      <dgm:t>
        <a:bodyPr/>
        <a:lstStyle/>
        <a:p>
          <a:endParaRPr lang="en-GB"/>
        </a:p>
      </dgm:t>
    </dgm:pt>
    <dgm:pt modelId="{048AC847-6924-4548-A642-C2919A80C39A}" type="sibTrans" cxnId="{346948E8-ED58-4BFB-ACFC-7D77D4ED22A6}">
      <dgm:prSet/>
      <dgm:spPr/>
      <dgm:t>
        <a:bodyPr/>
        <a:lstStyle/>
        <a:p>
          <a:endParaRPr lang="en-GB"/>
        </a:p>
      </dgm:t>
    </dgm:pt>
    <dgm:pt modelId="{D4EFBF5E-E18F-41A2-8DC0-615906BC6B16}">
      <dgm:prSet phldrT="[Κείμενο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l-GR" sz="1600" b="0" i="0" u="none" dirty="0"/>
            <a:t>ευκαιρίες για σχόλια και κριτική στο περιεχόμενο</a:t>
          </a:r>
        </a:p>
      </dgm:t>
    </dgm:pt>
    <dgm:pt modelId="{DC43AE63-352E-41F4-B652-2E8FEDB1A3C8}" type="parTrans" cxnId="{0031F249-099A-410C-A6DD-D1904344F437}">
      <dgm:prSet/>
      <dgm:spPr/>
      <dgm:t>
        <a:bodyPr/>
        <a:lstStyle/>
        <a:p>
          <a:endParaRPr lang="en-GB"/>
        </a:p>
      </dgm:t>
    </dgm:pt>
    <dgm:pt modelId="{77B6DE2A-9FB5-4B1D-9405-AC61CE3F0DA2}" type="sibTrans" cxnId="{0031F249-099A-410C-A6DD-D1904344F437}">
      <dgm:prSet/>
      <dgm:spPr/>
      <dgm:t>
        <a:bodyPr/>
        <a:lstStyle/>
        <a:p>
          <a:endParaRPr lang="en-GB"/>
        </a:p>
      </dgm:t>
    </dgm:pt>
    <dgm:pt modelId="{2236F46D-AB83-492D-B3E3-5CC894FE4F64}">
      <dgm:prSet custT="1"/>
      <dgm:spPr/>
      <dgm:t>
        <a:bodyPr/>
        <a:lstStyle/>
        <a:p>
          <a:r>
            <a:rPr lang="el-GR" sz="1600" b="0" i="0" u="none" dirty="0"/>
            <a:t>ωφέλεια  κατά την  πανδημίας COVID-19.  </a:t>
          </a:r>
        </a:p>
      </dgm:t>
    </dgm:pt>
    <dgm:pt modelId="{83278D9C-CC4B-4180-9D5A-648AADE1DAD5}" type="parTrans" cxnId="{B7A44505-4BFF-4BA3-8BC0-A7BE4C1EE2CE}">
      <dgm:prSet/>
      <dgm:spPr/>
      <dgm:t>
        <a:bodyPr/>
        <a:lstStyle/>
        <a:p>
          <a:endParaRPr lang="en-GB"/>
        </a:p>
      </dgm:t>
    </dgm:pt>
    <dgm:pt modelId="{961C80E6-B748-416C-867C-1205B07BBEC3}" type="sibTrans" cxnId="{B7A44505-4BFF-4BA3-8BC0-A7BE4C1EE2CE}">
      <dgm:prSet/>
      <dgm:spPr/>
      <dgm:t>
        <a:bodyPr/>
        <a:lstStyle/>
        <a:p>
          <a:endParaRPr lang="en-GB"/>
        </a:p>
      </dgm:t>
    </dgm:pt>
    <dgm:pt modelId="{AA8A0AD6-9EA6-4CA3-8AD2-3A86B20AE8F2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l-GR" sz="1600" b="0" i="0" u="none" dirty="0"/>
            <a:t>θετική στάση απέναντι στη ΤΝ για την υποστήριξη της διδασκαλίας, μάθησης και της διοίκησης</a:t>
          </a:r>
        </a:p>
      </dgm:t>
    </dgm:pt>
    <dgm:pt modelId="{F65C1F5E-0883-48BD-8F6B-C912BB6309EB}" type="parTrans" cxnId="{B2226C32-F48C-4732-9A68-BA3067D857A9}">
      <dgm:prSet/>
      <dgm:spPr/>
      <dgm:t>
        <a:bodyPr/>
        <a:lstStyle/>
        <a:p>
          <a:endParaRPr lang="en-GB"/>
        </a:p>
      </dgm:t>
    </dgm:pt>
    <dgm:pt modelId="{82B7CF1C-58C9-46B3-9A7A-1265AAF20F9C}" type="sibTrans" cxnId="{B2226C32-F48C-4732-9A68-BA3067D857A9}">
      <dgm:prSet/>
      <dgm:spPr/>
      <dgm:t>
        <a:bodyPr/>
        <a:lstStyle/>
        <a:p>
          <a:endParaRPr lang="en-GB"/>
        </a:p>
      </dgm:t>
    </dgm:pt>
    <dgm:pt modelId="{D3BC3035-4D50-41F5-8F1F-0BC8FDE2877C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l-GR" sz="1600" b="0" i="0" u="none" dirty="0"/>
            <a:t>βελτίωση εργασιακής αποδοτικότητας και διδακτικής επάρκειας</a:t>
          </a:r>
        </a:p>
      </dgm:t>
    </dgm:pt>
    <dgm:pt modelId="{8447742C-7B5E-4D38-9624-40E1121B821B}" type="parTrans" cxnId="{EA96FCC6-6176-4D84-913A-6DDFD4A5B5E9}">
      <dgm:prSet/>
      <dgm:spPr/>
      <dgm:t>
        <a:bodyPr/>
        <a:lstStyle/>
        <a:p>
          <a:endParaRPr lang="en-GB"/>
        </a:p>
      </dgm:t>
    </dgm:pt>
    <dgm:pt modelId="{13C43FCA-EE99-4252-B3E6-7CC6CB3004D9}" type="sibTrans" cxnId="{EA96FCC6-6176-4D84-913A-6DDFD4A5B5E9}">
      <dgm:prSet/>
      <dgm:spPr/>
      <dgm:t>
        <a:bodyPr/>
        <a:lstStyle/>
        <a:p>
          <a:endParaRPr lang="en-GB"/>
        </a:p>
      </dgm:t>
    </dgm:pt>
    <dgm:pt modelId="{84E06C5F-CE3C-47FF-B8E6-A9FBF90E9BB8}" type="pres">
      <dgm:prSet presAssocID="{7C787171-F8C3-49E1-B55B-032E5E12E6F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AA122BD8-7774-4901-A0D3-DF99EBB4B22A}" type="pres">
      <dgm:prSet presAssocID="{ABFB040C-08D9-4E0A-9E18-0F2DD504C145}" presName="parentText" presStyleLbl="node1" presStyleIdx="0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CC4D5F9-D868-4935-82B2-0780029FF0E5}" type="pres">
      <dgm:prSet presAssocID="{57E47C31-540C-45C7-8A28-33A50EDA4692}" presName="spacer" presStyleCnt="0"/>
      <dgm:spPr/>
    </dgm:pt>
    <dgm:pt modelId="{89EF55DA-E05D-44F8-91BF-04F84BF570BB}" type="pres">
      <dgm:prSet presAssocID="{3CEED1E5-9756-42F4-9EB4-85F1213EF9F7}" presName="parentText" presStyleLbl="node1" presStyleIdx="1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3F7E68E-12A5-41CA-9EAF-7B4EC6C4580A}" type="pres">
      <dgm:prSet presAssocID="{59884DBB-19C9-46A2-B939-C4F6AFBBC78C}" presName="spacer" presStyleCnt="0"/>
      <dgm:spPr/>
    </dgm:pt>
    <dgm:pt modelId="{331BBE8A-3E6E-4F91-8E3E-D303252F9626}" type="pres">
      <dgm:prSet presAssocID="{2236F46D-AB83-492D-B3E3-5CC894FE4F64}" presName="parentText" presStyleLbl="node1" presStyleIdx="2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1F9066D-1707-45F8-9E1F-10C18356768B}" type="pres">
      <dgm:prSet presAssocID="{961C80E6-B748-416C-867C-1205B07BBEC3}" presName="spacer" presStyleCnt="0"/>
      <dgm:spPr/>
    </dgm:pt>
    <dgm:pt modelId="{9BA78F6A-D7CE-46C8-A131-4A117FFD2814}" type="pres">
      <dgm:prSet presAssocID="{90A03DCC-5CE8-4212-9D63-83352BD7309B}" presName="parentText" presStyleLbl="node1" presStyleIdx="3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FBD6C93-AD72-43FD-9EC0-C66FEF6F403E}" type="pres">
      <dgm:prSet presAssocID="{048AC847-6924-4548-A642-C2919A80C39A}" presName="spacer" presStyleCnt="0"/>
      <dgm:spPr/>
    </dgm:pt>
    <dgm:pt modelId="{4B82A3AD-F706-4DEE-AB0E-9472B285FF27}" type="pres">
      <dgm:prSet presAssocID="{D4EFBF5E-E18F-41A2-8DC0-615906BC6B16}" presName="parentText" presStyleLbl="node1" presStyleIdx="4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7A190DF-AB5E-4945-A097-7857E6928CDD}" type="pres">
      <dgm:prSet presAssocID="{77B6DE2A-9FB5-4B1D-9405-AC61CE3F0DA2}" presName="spacer" presStyleCnt="0"/>
      <dgm:spPr/>
    </dgm:pt>
    <dgm:pt modelId="{54D55134-E841-4EFD-9FA8-FDE9F261FD9A}" type="pres">
      <dgm:prSet presAssocID="{AA8A0AD6-9EA6-4CA3-8AD2-3A86B20AE8F2}" presName="parentText" presStyleLbl="node1" presStyleIdx="5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EA19F72-B525-4BE2-A07B-09C964F0A765}" type="pres">
      <dgm:prSet presAssocID="{82B7CF1C-58C9-46B3-9A7A-1265AAF20F9C}" presName="spacer" presStyleCnt="0"/>
      <dgm:spPr/>
    </dgm:pt>
    <dgm:pt modelId="{BC038F88-8210-4146-99B2-CE6DF5C8A975}" type="pres">
      <dgm:prSet presAssocID="{D3BC3035-4D50-41F5-8F1F-0BC8FDE2877C}" presName="parentText" presStyleLbl="node1" presStyleIdx="6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0031F249-099A-410C-A6DD-D1904344F437}" srcId="{7C787171-F8C3-49E1-B55B-032E5E12E6F6}" destId="{D4EFBF5E-E18F-41A2-8DC0-615906BC6B16}" srcOrd="4" destOrd="0" parTransId="{DC43AE63-352E-41F4-B652-2E8FEDB1A3C8}" sibTransId="{77B6DE2A-9FB5-4B1D-9405-AC61CE3F0DA2}"/>
    <dgm:cxn modelId="{C103BDEA-C530-4C64-9F92-5F59B7F2F122}" type="presOf" srcId="{D4EFBF5E-E18F-41A2-8DC0-615906BC6B16}" destId="{4B82A3AD-F706-4DEE-AB0E-9472B285FF27}" srcOrd="0" destOrd="0" presId="urn:microsoft.com/office/officeart/2005/8/layout/vList2"/>
    <dgm:cxn modelId="{4750D29A-E19F-4DE7-9682-6A3CFCF0DA4A}" type="presOf" srcId="{7C787171-F8C3-49E1-B55B-032E5E12E6F6}" destId="{84E06C5F-CE3C-47FF-B8E6-A9FBF90E9BB8}" srcOrd="0" destOrd="0" presId="urn:microsoft.com/office/officeart/2005/8/layout/vList2"/>
    <dgm:cxn modelId="{BD28F987-A2B4-47D9-8A05-F610EBD027B4}" type="presOf" srcId="{D3BC3035-4D50-41F5-8F1F-0BC8FDE2877C}" destId="{BC038F88-8210-4146-99B2-CE6DF5C8A975}" srcOrd="0" destOrd="0" presId="urn:microsoft.com/office/officeart/2005/8/layout/vList2"/>
    <dgm:cxn modelId="{B7A44505-4BFF-4BA3-8BC0-A7BE4C1EE2CE}" srcId="{7C787171-F8C3-49E1-B55B-032E5E12E6F6}" destId="{2236F46D-AB83-492D-B3E3-5CC894FE4F64}" srcOrd="2" destOrd="0" parTransId="{83278D9C-CC4B-4180-9D5A-648AADE1DAD5}" sibTransId="{961C80E6-B748-416C-867C-1205B07BBEC3}"/>
    <dgm:cxn modelId="{346948E8-ED58-4BFB-ACFC-7D77D4ED22A6}" srcId="{7C787171-F8C3-49E1-B55B-032E5E12E6F6}" destId="{90A03DCC-5CE8-4212-9D63-83352BD7309B}" srcOrd="3" destOrd="0" parTransId="{A6E64132-897D-425B-99C9-883D9F671BED}" sibTransId="{048AC847-6924-4548-A642-C2919A80C39A}"/>
    <dgm:cxn modelId="{B2226C32-F48C-4732-9A68-BA3067D857A9}" srcId="{7C787171-F8C3-49E1-B55B-032E5E12E6F6}" destId="{AA8A0AD6-9EA6-4CA3-8AD2-3A86B20AE8F2}" srcOrd="5" destOrd="0" parTransId="{F65C1F5E-0883-48BD-8F6B-C912BB6309EB}" sibTransId="{82B7CF1C-58C9-46B3-9A7A-1265AAF20F9C}"/>
    <dgm:cxn modelId="{AB42D2C7-99EC-4F32-9486-B14B915A15B7}" type="presOf" srcId="{ABFB040C-08D9-4E0A-9E18-0F2DD504C145}" destId="{AA122BD8-7774-4901-A0D3-DF99EBB4B22A}" srcOrd="0" destOrd="0" presId="urn:microsoft.com/office/officeart/2005/8/layout/vList2"/>
    <dgm:cxn modelId="{EA96FCC6-6176-4D84-913A-6DDFD4A5B5E9}" srcId="{7C787171-F8C3-49E1-B55B-032E5E12E6F6}" destId="{D3BC3035-4D50-41F5-8F1F-0BC8FDE2877C}" srcOrd="6" destOrd="0" parTransId="{8447742C-7B5E-4D38-9624-40E1121B821B}" sibTransId="{13C43FCA-EE99-4252-B3E6-7CC6CB3004D9}"/>
    <dgm:cxn modelId="{AD43F61E-C07A-42D0-A0E9-978F75F23E5F}" type="presOf" srcId="{2236F46D-AB83-492D-B3E3-5CC894FE4F64}" destId="{331BBE8A-3E6E-4F91-8E3E-D303252F9626}" srcOrd="0" destOrd="0" presId="urn:microsoft.com/office/officeart/2005/8/layout/vList2"/>
    <dgm:cxn modelId="{15903467-3C60-4E86-91F3-D2EC4DAC8EF3}" type="presOf" srcId="{AA8A0AD6-9EA6-4CA3-8AD2-3A86B20AE8F2}" destId="{54D55134-E841-4EFD-9FA8-FDE9F261FD9A}" srcOrd="0" destOrd="0" presId="urn:microsoft.com/office/officeart/2005/8/layout/vList2"/>
    <dgm:cxn modelId="{1FE1EF3E-445F-4CAD-876E-8BDB66265F16}" type="presOf" srcId="{3CEED1E5-9756-42F4-9EB4-85F1213EF9F7}" destId="{89EF55DA-E05D-44F8-91BF-04F84BF570BB}" srcOrd="0" destOrd="0" presId="urn:microsoft.com/office/officeart/2005/8/layout/vList2"/>
    <dgm:cxn modelId="{1BBB9C68-6614-4379-B181-22AB5B185DFE}" srcId="{7C787171-F8C3-49E1-B55B-032E5E12E6F6}" destId="{ABFB040C-08D9-4E0A-9E18-0F2DD504C145}" srcOrd="0" destOrd="0" parTransId="{AF469601-7F68-497A-8C43-5E8A2A41B4FB}" sibTransId="{57E47C31-540C-45C7-8A28-33A50EDA4692}"/>
    <dgm:cxn modelId="{94979482-8882-4891-BF42-209683F0AC44}" srcId="{7C787171-F8C3-49E1-B55B-032E5E12E6F6}" destId="{3CEED1E5-9756-42F4-9EB4-85F1213EF9F7}" srcOrd="1" destOrd="0" parTransId="{9921154C-07BE-4534-BF60-B3CB0641196A}" sibTransId="{59884DBB-19C9-46A2-B939-C4F6AFBBC78C}"/>
    <dgm:cxn modelId="{0D22C3DE-7FDA-4857-AA30-A423DEBD4771}" type="presOf" srcId="{90A03DCC-5CE8-4212-9D63-83352BD7309B}" destId="{9BA78F6A-D7CE-46C8-A131-4A117FFD2814}" srcOrd="0" destOrd="0" presId="urn:microsoft.com/office/officeart/2005/8/layout/vList2"/>
    <dgm:cxn modelId="{6AD79200-C64D-4069-9301-E7645E63D472}" type="presParOf" srcId="{84E06C5F-CE3C-47FF-B8E6-A9FBF90E9BB8}" destId="{AA122BD8-7774-4901-A0D3-DF99EBB4B22A}" srcOrd="0" destOrd="0" presId="urn:microsoft.com/office/officeart/2005/8/layout/vList2"/>
    <dgm:cxn modelId="{E7125E06-FBE5-4F4D-8013-D450403B1959}" type="presParOf" srcId="{84E06C5F-CE3C-47FF-B8E6-A9FBF90E9BB8}" destId="{6CC4D5F9-D868-4935-82B2-0780029FF0E5}" srcOrd="1" destOrd="0" presId="urn:microsoft.com/office/officeart/2005/8/layout/vList2"/>
    <dgm:cxn modelId="{6DA9D9CE-962A-429B-9A77-A43CC60AD0FE}" type="presParOf" srcId="{84E06C5F-CE3C-47FF-B8E6-A9FBF90E9BB8}" destId="{89EF55DA-E05D-44F8-91BF-04F84BF570BB}" srcOrd="2" destOrd="0" presId="urn:microsoft.com/office/officeart/2005/8/layout/vList2"/>
    <dgm:cxn modelId="{D27CCDFE-C620-4F24-9895-115000D6AFF6}" type="presParOf" srcId="{84E06C5F-CE3C-47FF-B8E6-A9FBF90E9BB8}" destId="{13F7E68E-12A5-41CA-9EAF-7B4EC6C4580A}" srcOrd="3" destOrd="0" presId="urn:microsoft.com/office/officeart/2005/8/layout/vList2"/>
    <dgm:cxn modelId="{2BFA1F70-1EC5-4060-9A99-57DBA44AC092}" type="presParOf" srcId="{84E06C5F-CE3C-47FF-B8E6-A9FBF90E9BB8}" destId="{331BBE8A-3E6E-4F91-8E3E-D303252F9626}" srcOrd="4" destOrd="0" presId="urn:microsoft.com/office/officeart/2005/8/layout/vList2"/>
    <dgm:cxn modelId="{67EF38D0-C836-4C06-A20C-2B4B589DF82C}" type="presParOf" srcId="{84E06C5F-CE3C-47FF-B8E6-A9FBF90E9BB8}" destId="{F1F9066D-1707-45F8-9E1F-10C18356768B}" srcOrd="5" destOrd="0" presId="urn:microsoft.com/office/officeart/2005/8/layout/vList2"/>
    <dgm:cxn modelId="{C9C1D256-2F9A-4E80-A573-932BB579E85B}" type="presParOf" srcId="{84E06C5F-CE3C-47FF-B8E6-A9FBF90E9BB8}" destId="{9BA78F6A-D7CE-46C8-A131-4A117FFD2814}" srcOrd="6" destOrd="0" presId="urn:microsoft.com/office/officeart/2005/8/layout/vList2"/>
    <dgm:cxn modelId="{7A2B353F-8DFB-40A4-9853-97712E8BB39B}" type="presParOf" srcId="{84E06C5F-CE3C-47FF-B8E6-A9FBF90E9BB8}" destId="{FFBD6C93-AD72-43FD-9EC0-C66FEF6F403E}" srcOrd="7" destOrd="0" presId="urn:microsoft.com/office/officeart/2005/8/layout/vList2"/>
    <dgm:cxn modelId="{53AC9DA2-DE5B-4CF2-9C1F-3B4B36BF58E4}" type="presParOf" srcId="{84E06C5F-CE3C-47FF-B8E6-A9FBF90E9BB8}" destId="{4B82A3AD-F706-4DEE-AB0E-9472B285FF27}" srcOrd="8" destOrd="0" presId="urn:microsoft.com/office/officeart/2005/8/layout/vList2"/>
    <dgm:cxn modelId="{C7FED695-464A-4676-A4D2-6E70DFE2821B}" type="presParOf" srcId="{84E06C5F-CE3C-47FF-B8E6-A9FBF90E9BB8}" destId="{47A190DF-AB5E-4945-A097-7857E6928CDD}" srcOrd="9" destOrd="0" presId="urn:microsoft.com/office/officeart/2005/8/layout/vList2"/>
    <dgm:cxn modelId="{92C0FB47-594E-42DB-B8CC-678FB6554D36}" type="presParOf" srcId="{84E06C5F-CE3C-47FF-B8E6-A9FBF90E9BB8}" destId="{54D55134-E841-4EFD-9FA8-FDE9F261FD9A}" srcOrd="10" destOrd="0" presId="urn:microsoft.com/office/officeart/2005/8/layout/vList2"/>
    <dgm:cxn modelId="{FE0E14C9-B77C-473C-9B6D-E8A2D4C8A726}" type="presParOf" srcId="{84E06C5F-CE3C-47FF-B8E6-A9FBF90E9BB8}" destId="{7EA19F72-B525-4BE2-A07B-09C964F0A765}" srcOrd="11" destOrd="0" presId="urn:microsoft.com/office/officeart/2005/8/layout/vList2"/>
    <dgm:cxn modelId="{EAE993CD-65B2-455D-982E-DF336DDE0A69}" type="presParOf" srcId="{84E06C5F-CE3C-47FF-B8E6-A9FBF90E9BB8}" destId="{BC038F88-8210-4146-99B2-CE6DF5C8A975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EA1F9C3-267C-4077-BE99-7BDB28F0EE0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51C11379-5F7F-4AD2-9135-F2C3830648DA}">
      <dgm:prSet phldrT="[Κείμενο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l-GR" sz="1600" b="0" i="0" u="none" dirty="0"/>
            <a:t>δύσκολες τεχνολογίες στον έλεγχο </a:t>
          </a:r>
        </a:p>
        <a:p>
          <a:pPr>
            <a:buFont typeface="Arial" panose="020B0604020202020204" pitchFamily="34" charset="0"/>
            <a:buChar char="•"/>
          </a:pPr>
          <a:endParaRPr lang="en-GB" sz="1200" dirty="0"/>
        </a:p>
      </dgm:t>
    </dgm:pt>
    <dgm:pt modelId="{61C81DEE-F82C-4203-B5A7-DCDE64468856}" type="parTrans" cxnId="{F347A5CF-41C6-4DBF-9441-062CEF5755F9}">
      <dgm:prSet/>
      <dgm:spPr/>
      <dgm:t>
        <a:bodyPr/>
        <a:lstStyle/>
        <a:p>
          <a:endParaRPr lang="en-GB"/>
        </a:p>
      </dgm:t>
    </dgm:pt>
    <dgm:pt modelId="{71308D4F-D6DC-4664-9717-9D96365F099E}" type="sibTrans" cxnId="{F347A5CF-41C6-4DBF-9441-062CEF5755F9}">
      <dgm:prSet/>
      <dgm:spPr/>
      <dgm:t>
        <a:bodyPr/>
        <a:lstStyle/>
        <a:p>
          <a:endParaRPr lang="en-GB"/>
        </a:p>
      </dgm:t>
    </dgm:pt>
    <dgm:pt modelId="{2A435E1D-3715-4BB7-ACFB-B09BFFDFCF5A}">
      <dgm:prSet phldrT="[Κείμενο]" custT="1"/>
      <dgm:spPr/>
      <dgm:t>
        <a:bodyPr/>
        <a:lstStyle/>
        <a:p>
          <a:endParaRPr lang="en-GB" sz="1200" dirty="0"/>
        </a:p>
      </dgm:t>
    </dgm:pt>
    <dgm:pt modelId="{CD0F4364-D2DD-4D52-B603-F4B610B1E2EF}" type="parTrans" cxnId="{B6D7A241-9FC0-445E-AE4B-C62488C30C0F}">
      <dgm:prSet/>
      <dgm:spPr/>
      <dgm:t>
        <a:bodyPr/>
        <a:lstStyle/>
        <a:p>
          <a:endParaRPr lang="en-GB"/>
        </a:p>
      </dgm:t>
    </dgm:pt>
    <dgm:pt modelId="{D8EB0AEA-07D7-4968-8F7B-8A8491795C21}" type="sibTrans" cxnId="{B6D7A241-9FC0-445E-AE4B-C62488C30C0F}">
      <dgm:prSet/>
      <dgm:spPr/>
      <dgm:t>
        <a:bodyPr/>
        <a:lstStyle/>
        <a:p>
          <a:endParaRPr lang="en-GB"/>
        </a:p>
      </dgm:t>
    </dgm:pt>
    <dgm:pt modelId="{C65535EF-2F21-4728-8F5F-3F467562A917}">
      <dgm:prSet phldrT="[Κείμενο]" custT="1"/>
      <dgm:spPr/>
      <dgm:t>
        <a:bodyPr/>
        <a:lstStyle/>
        <a:p>
          <a:r>
            <a:rPr lang="el-GR" sz="1600" b="0" i="0" u="none" dirty="0"/>
            <a:t>ανησυχίες για άγνωστους κινδύνους βλάβης για εκπαιδευτικούς και μαθητές</a:t>
          </a:r>
          <a:endParaRPr lang="en-GB" sz="1600" dirty="0"/>
        </a:p>
      </dgm:t>
    </dgm:pt>
    <dgm:pt modelId="{4F592852-649A-454C-BD62-13E35D0388F5}" type="parTrans" cxnId="{1388B2B7-6DE0-4462-AEDA-94832CB6E9E2}">
      <dgm:prSet/>
      <dgm:spPr/>
      <dgm:t>
        <a:bodyPr/>
        <a:lstStyle/>
        <a:p>
          <a:endParaRPr lang="en-GB"/>
        </a:p>
      </dgm:t>
    </dgm:pt>
    <dgm:pt modelId="{3C89412C-046D-40A6-AF18-E566DA187F32}" type="sibTrans" cxnId="{1388B2B7-6DE0-4462-AEDA-94832CB6E9E2}">
      <dgm:prSet/>
      <dgm:spPr/>
      <dgm:t>
        <a:bodyPr/>
        <a:lstStyle/>
        <a:p>
          <a:endParaRPr lang="en-GB"/>
        </a:p>
      </dgm:t>
    </dgm:pt>
    <dgm:pt modelId="{96F60CDC-5F81-4C50-9849-6E606C8FA09F}">
      <dgm:prSet phldrT="[Κείμενο]" custT="1"/>
      <dgm:spPr/>
      <dgm:t>
        <a:bodyPr/>
        <a:lstStyle/>
        <a:p>
          <a:endParaRPr lang="en-GB" sz="1200" dirty="0"/>
        </a:p>
      </dgm:t>
    </dgm:pt>
    <dgm:pt modelId="{F949F9ED-8D14-477F-809E-77C482C18520}" type="parTrans" cxnId="{638A1AD3-7CE9-4E8C-A31C-42E0F2A6FB82}">
      <dgm:prSet/>
      <dgm:spPr/>
      <dgm:t>
        <a:bodyPr/>
        <a:lstStyle/>
        <a:p>
          <a:endParaRPr lang="en-GB"/>
        </a:p>
      </dgm:t>
    </dgm:pt>
    <dgm:pt modelId="{969E9B01-6EC5-4082-8F1F-C144D6EB1CAF}" type="sibTrans" cxnId="{638A1AD3-7CE9-4E8C-A31C-42E0F2A6FB82}">
      <dgm:prSet/>
      <dgm:spPr/>
      <dgm:t>
        <a:bodyPr/>
        <a:lstStyle/>
        <a:p>
          <a:endParaRPr lang="en-GB"/>
        </a:p>
      </dgm:t>
    </dgm:pt>
    <dgm:pt modelId="{7333F90F-66C5-4019-A041-D3AB59AB6056}">
      <dgm:prSet custT="1"/>
      <dgm:spPr/>
      <dgm:t>
        <a:bodyPr/>
        <a:lstStyle/>
        <a:p>
          <a:r>
            <a:rPr lang="el-GR" sz="1600" b="0" i="0" u="none" dirty="0"/>
            <a:t>ανεπαρκείς επιδόσεις</a:t>
          </a:r>
          <a:endParaRPr lang="en-GB" sz="1600" dirty="0"/>
        </a:p>
      </dgm:t>
    </dgm:pt>
    <dgm:pt modelId="{8A7FB268-74C7-4D22-98DA-05723FA5E98D}" type="parTrans" cxnId="{58F79C84-FAF0-4F09-962E-B8664ACDABDC}">
      <dgm:prSet/>
      <dgm:spPr/>
      <dgm:t>
        <a:bodyPr/>
        <a:lstStyle/>
        <a:p>
          <a:endParaRPr lang="en-GB"/>
        </a:p>
      </dgm:t>
    </dgm:pt>
    <dgm:pt modelId="{1D982E12-1A85-4A82-A23C-9AC64175804D}" type="sibTrans" cxnId="{58F79C84-FAF0-4F09-962E-B8664ACDABDC}">
      <dgm:prSet/>
      <dgm:spPr/>
      <dgm:t>
        <a:bodyPr/>
        <a:lstStyle/>
        <a:p>
          <a:endParaRPr lang="en-GB"/>
        </a:p>
      </dgm:t>
    </dgm:pt>
    <dgm:pt modelId="{AC5B126D-2E8A-4E8B-9620-DA97A02E4C5F}">
      <dgm:prSet custT="1"/>
      <dgm:spPr/>
      <dgm:t>
        <a:bodyPr/>
        <a:lstStyle/>
        <a:p>
          <a:r>
            <a:rPr lang="el-GR" sz="1600" b="0" i="0" u="none" dirty="0"/>
            <a:t>ηθικά ζητήματα</a:t>
          </a:r>
          <a:endParaRPr lang="en-GB" sz="1600" dirty="0"/>
        </a:p>
      </dgm:t>
    </dgm:pt>
    <dgm:pt modelId="{0868C51C-3B81-474E-AB36-B45F267B3454}" type="parTrans" cxnId="{FB20AA92-C1D4-4316-98B7-0DA64E0A7F79}">
      <dgm:prSet/>
      <dgm:spPr/>
      <dgm:t>
        <a:bodyPr/>
        <a:lstStyle/>
        <a:p>
          <a:endParaRPr lang="en-GB"/>
        </a:p>
      </dgm:t>
    </dgm:pt>
    <dgm:pt modelId="{1FDF4498-77D6-4BE4-BE6D-C7CCE9984EB5}" type="sibTrans" cxnId="{FB20AA92-C1D4-4316-98B7-0DA64E0A7F79}">
      <dgm:prSet/>
      <dgm:spPr/>
      <dgm:t>
        <a:bodyPr/>
        <a:lstStyle/>
        <a:p>
          <a:endParaRPr lang="en-GB"/>
        </a:p>
      </dgm:t>
    </dgm:pt>
    <dgm:pt modelId="{DADF5D30-7937-4A92-BCA7-8A5475F76525}">
      <dgm:prSet custT="1"/>
      <dgm:spPr/>
      <dgm:t>
        <a:bodyPr/>
        <a:lstStyle/>
        <a:p>
          <a:r>
            <a:rPr lang="el-GR" sz="1600" b="0" i="0" u="none" dirty="0"/>
            <a:t>απογοήτευση από την τεχνολογία</a:t>
          </a:r>
          <a:endParaRPr lang="el-GR" sz="1600" b="0" dirty="0"/>
        </a:p>
      </dgm:t>
    </dgm:pt>
    <dgm:pt modelId="{4961AB58-7326-49C5-9F17-A9F2B8C5CEBC}" type="parTrans" cxnId="{2317245D-AC3A-43BF-9932-773910FB8EAB}">
      <dgm:prSet/>
      <dgm:spPr/>
      <dgm:t>
        <a:bodyPr/>
        <a:lstStyle/>
        <a:p>
          <a:endParaRPr lang="en-GB"/>
        </a:p>
      </dgm:t>
    </dgm:pt>
    <dgm:pt modelId="{A4282547-035F-4FB7-A475-0380398F3A79}" type="sibTrans" cxnId="{2317245D-AC3A-43BF-9932-773910FB8EAB}">
      <dgm:prSet/>
      <dgm:spPr/>
      <dgm:t>
        <a:bodyPr/>
        <a:lstStyle/>
        <a:p>
          <a:endParaRPr lang="en-GB"/>
        </a:p>
      </dgm:t>
    </dgm:pt>
    <dgm:pt modelId="{EF7D161A-907C-4686-BC3D-D0808348C5AB}">
      <dgm:prSet custT="1"/>
      <dgm:spPr/>
      <dgm:t>
        <a:bodyPr/>
        <a:lstStyle/>
        <a:p>
          <a:r>
            <a:rPr lang="el-GR" sz="1600" b="0" i="0" u="none" dirty="0"/>
            <a:t>αποτυχία της ΤΝ για ερμηνεία του μηχανισμού ανάθεσης εργασιών σε μαθητές</a:t>
          </a:r>
          <a:endParaRPr lang="en-GB" sz="1600" dirty="0"/>
        </a:p>
      </dgm:t>
    </dgm:pt>
    <dgm:pt modelId="{572A1E85-7DF4-45F3-9879-DD30FAB3FE03}" type="parTrans" cxnId="{3AF36721-7096-479C-9E6E-1C347B17DB29}">
      <dgm:prSet/>
      <dgm:spPr/>
      <dgm:t>
        <a:bodyPr/>
        <a:lstStyle/>
        <a:p>
          <a:endParaRPr lang="en-GB"/>
        </a:p>
      </dgm:t>
    </dgm:pt>
    <dgm:pt modelId="{9F3F2646-A8EF-45F1-9AB9-5FD222ED02F5}" type="sibTrans" cxnId="{3AF36721-7096-479C-9E6E-1C347B17DB29}">
      <dgm:prSet/>
      <dgm:spPr/>
      <dgm:t>
        <a:bodyPr/>
        <a:lstStyle/>
        <a:p>
          <a:endParaRPr lang="en-GB"/>
        </a:p>
      </dgm:t>
    </dgm:pt>
    <dgm:pt modelId="{0D8269CF-6F08-4054-8D13-18AA174104F4}">
      <dgm:prSet custT="1"/>
      <dgm:spPr/>
      <dgm:t>
        <a:bodyPr/>
        <a:lstStyle/>
        <a:p>
          <a:r>
            <a:rPr lang="el-GR" sz="1400" b="1" i="0" u="none" dirty="0"/>
            <a:t>οι εκπαιδευτικοί είχαν περισσότερες αμφιβολίες και αρνητικά συναισθήματα</a:t>
          </a:r>
          <a:r>
            <a:rPr lang="el-GR" sz="1400" b="0" i="0" u="none" dirty="0"/>
            <a:t> απέναντι στην ΤΝ απ</a:t>
          </a:r>
          <a:r>
            <a:rPr lang="el-GR" sz="1400" b="1" i="0" u="none" dirty="0"/>
            <a:t>ό ό,τι οι μαθητές</a:t>
          </a:r>
          <a:endParaRPr lang="el-GR" sz="1400" dirty="0"/>
        </a:p>
      </dgm:t>
    </dgm:pt>
    <dgm:pt modelId="{D1BBEC62-941C-44AB-9685-7188FFB38BE7}" type="parTrans" cxnId="{12262A7F-53F9-40F8-BB70-1E642122164C}">
      <dgm:prSet/>
      <dgm:spPr/>
      <dgm:t>
        <a:bodyPr/>
        <a:lstStyle/>
        <a:p>
          <a:endParaRPr lang="en-GB"/>
        </a:p>
      </dgm:t>
    </dgm:pt>
    <dgm:pt modelId="{2C4942DF-F813-4C4F-B743-DAEFC0BF54BC}" type="sibTrans" cxnId="{12262A7F-53F9-40F8-BB70-1E642122164C}">
      <dgm:prSet/>
      <dgm:spPr/>
      <dgm:t>
        <a:bodyPr/>
        <a:lstStyle/>
        <a:p>
          <a:endParaRPr lang="en-GB"/>
        </a:p>
      </dgm:t>
    </dgm:pt>
    <dgm:pt modelId="{8A9F0F1A-BB33-4960-949C-C9517152C0F4}" type="pres">
      <dgm:prSet presAssocID="{EEA1F9C3-267C-4077-BE99-7BDB28F0EE0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EC46492B-540A-450B-A529-119A71DB0137}" type="pres">
      <dgm:prSet presAssocID="{51C11379-5F7F-4AD2-9135-F2C3830648DA}" presName="parentText" presStyleLbl="node1" presStyleIdx="0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F260E03-3EB5-4511-BE8A-A78D4250B979}" type="pres">
      <dgm:prSet presAssocID="{51C11379-5F7F-4AD2-9135-F2C3830648DA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4E0E22E-650D-4306-BFF2-BE18C4FBDFB4}" type="pres">
      <dgm:prSet presAssocID="{C65535EF-2F21-4728-8F5F-3F467562A917}" presName="parentText" presStyleLbl="node1" presStyleIdx="1" presStyleCnt="7" custLinFactNeighborX="0" custLinFactNeighborY="-83082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F34FB8B-1F0C-41D0-9AF5-C0EB2AD3C09B}" type="pres">
      <dgm:prSet presAssocID="{C65535EF-2F21-4728-8F5F-3F467562A917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6A7277B-0643-4087-9FBF-BCBB46B66176}" type="pres">
      <dgm:prSet presAssocID="{EF7D161A-907C-4686-BC3D-D0808348C5AB}" presName="parentText" presStyleLbl="node1" presStyleIdx="2" presStyleCnt="7" custLinFactY="-23616" custLinFactNeighborX="1486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68FA3AC-4C6E-4A1B-9D90-732F1E8F893E}" type="pres">
      <dgm:prSet presAssocID="{9F3F2646-A8EF-45F1-9AB9-5FD222ED02F5}" presName="spacer" presStyleCnt="0"/>
      <dgm:spPr/>
    </dgm:pt>
    <dgm:pt modelId="{F7D6F0F9-8F86-4214-9C1C-BF0B01989B3B}" type="pres">
      <dgm:prSet presAssocID="{AC5B126D-2E8A-4E8B-9620-DA97A02E4C5F}" presName="parentText" presStyleLbl="node1" presStyleIdx="3" presStyleCnt="7" custLinFactY="-23036" custLinFactNeighborX="0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D720F3B-644F-4210-873B-EEDC36AEFCD3}" type="pres">
      <dgm:prSet presAssocID="{1FDF4498-77D6-4BE4-BE6D-C7CCE9984EB5}" presName="spacer" presStyleCnt="0"/>
      <dgm:spPr/>
    </dgm:pt>
    <dgm:pt modelId="{91D8FE8E-C31E-4E22-89AA-FF5858A9D068}" type="pres">
      <dgm:prSet presAssocID="{7333F90F-66C5-4019-A041-D3AB59AB6056}" presName="parentText" presStyleLbl="node1" presStyleIdx="4" presStyleCnt="7" custLinFactY="-20768" custLinFactNeighborX="0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EFE28BE-0324-4A3B-930B-9519FBFD4F97}" type="pres">
      <dgm:prSet presAssocID="{1D982E12-1A85-4A82-A23C-9AC64175804D}" presName="spacer" presStyleCnt="0"/>
      <dgm:spPr/>
    </dgm:pt>
    <dgm:pt modelId="{77F16886-0164-4FFC-A4FC-BC158781CAE9}" type="pres">
      <dgm:prSet presAssocID="{DADF5D30-7937-4A92-BCA7-8A5475F76525}" presName="parentText" presStyleLbl="node1" presStyleIdx="5" presStyleCnt="7" custLinFactY="-25521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0509EDC-3114-4B94-9D3B-CA9C477F3B67}" type="pres">
      <dgm:prSet presAssocID="{A4282547-035F-4FB7-A475-0380398F3A79}" presName="spacer" presStyleCnt="0"/>
      <dgm:spPr/>
    </dgm:pt>
    <dgm:pt modelId="{18879DEB-996B-4903-B4E0-3DDCEF483599}" type="pres">
      <dgm:prSet presAssocID="{0D8269CF-6F08-4054-8D13-18AA174104F4}" presName="parentText" presStyleLbl="node1" presStyleIdx="6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F5DD54AA-41C1-45F5-8434-22508F0EB358}" type="presOf" srcId="{51C11379-5F7F-4AD2-9135-F2C3830648DA}" destId="{EC46492B-540A-450B-A529-119A71DB0137}" srcOrd="0" destOrd="0" presId="urn:microsoft.com/office/officeart/2005/8/layout/vList2"/>
    <dgm:cxn modelId="{1388B2B7-6DE0-4462-AEDA-94832CB6E9E2}" srcId="{EEA1F9C3-267C-4077-BE99-7BDB28F0EE0B}" destId="{C65535EF-2F21-4728-8F5F-3F467562A917}" srcOrd="1" destOrd="0" parTransId="{4F592852-649A-454C-BD62-13E35D0388F5}" sibTransId="{3C89412C-046D-40A6-AF18-E566DA187F32}"/>
    <dgm:cxn modelId="{638A1AD3-7CE9-4E8C-A31C-42E0F2A6FB82}" srcId="{C65535EF-2F21-4728-8F5F-3F467562A917}" destId="{96F60CDC-5F81-4C50-9849-6E606C8FA09F}" srcOrd="0" destOrd="0" parTransId="{F949F9ED-8D14-477F-809E-77C482C18520}" sibTransId="{969E9B01-6EC5-4082-8F1F-C144D6EB1CAF}"/>
    <dgm:cxn modelId="{2317245D-AC3A-43BF-9932-773910FB8EAB}" srcId="{EEA1F9C3-267C-4077-BE99-7BDB28F0EE0B}" destId="{DADF5D30-7937-4A92-BCA7-8A5475F76525}" srcOrd="5" destOrd="0" parTransId="{4961AB58-7326-49C5-9F17-A9F2B8C5CEBC}" sibTransId="{A4282547-035F-4FB7-A475-0380398F3A79}"/>
    <dgm:cxn modelId="{B6D7A241-9FC0-445E-AE4B-C62488C30C0F}" srcId="{51C11379-5F7F-4AD2-9135-F2C3830648DA}" destId="{2A435E1D-3715-4BB7-ACFB-B09BFFDFCF5A}" srcOrd="0" destOrd="0" parTransId="{CD0F4364-D2DD-4D52-B603-F4B610B1E2EF}" sibTransId="{D8EB0AEA-07D7-4968-8F7B-8A8491795C21}"/>
    <dgm:cxn modelId="{12262A7F-53F9-40F8-BB70-1E642122164C}" srcId="{EEA1F9C3-267C-4077-BE99-7BDB28F0EE0B}" destId="{0D8269CF-6F08-4054-8D13-18AA174104F4}" srcOrd="6" destOrd="0" parTransId="{D1BBEC62-941C-44AB-9685-7188FFB38BE7}" sibTransId="{2C4942DF-F813-4C4F-B743-DAEFC0BF54BC}"/>
    <dgm:cxn modelId="{B54AC8B9-155C-41E1-B89D-5F1069E9C396}" type="presOf" srcId="{C65535EF-2F21-4728-8F5F-3F467562A917}" destId="{E4E0E22E-650D-4306-BFF2-BE18C4FBDFB4}" srcOrd="0" destOrd="0" presId="urn:microsoft.com/office/officeart/2005/8/layout/vList2"/>
    <dgm:cxn modelId="{8FC3D59F-C93B-4E2A-8399-F7E2826875D6}" type="presOf" srcId="{0D8269CF-6F08-4054-8D13-18AA174104F4}" destId="{18879DEB-996B-4903-B4E0-3DDCEF483599}" srcOrd="0" destOrd="0" presId="urn:microsoft.com/office/officeart/2005/8/layout/vList2"/>
    <dgm:cxn modelId="{943C13B3-029D-4AE0-B7C8-0088B3E1C2DA}" type="presOf" srcId="{DADF5D30-7937-4A92-BCA7-8A5475F76525}" destId="{77F16886-0164-4FFC-A4FC-BC158781CAE9}" srcOrd="0" destOrd="0" presId="urn:microsoft.com/office/officeart/2005/8/layout/vList2"/>
    <dgm:cxn modelId="{352D1F16-6D16-4450-A263-077F4DE808BF}" type="presOf" srcId="{AC5B126D-2E8A-4E8B-9620-DA97A02E4C5F}" destId="{F7D6F0F9-8F86-4214-9C1C-BF0B01989B3B}" srcOrd="0" destOrd="0" presId="urn:microsoft.com/office/officeart/2005/8/layout/vList2"/>
    <dgm:cxn modelId="{58F79C84-FAF0-4F09-962E-B8664ACDABDC}" srcId="{EEA1F9C3-267C-4077-BE99-7BDB28F0EE0B}" destId="{7333F90F-66C5-4019-A041-D3AB59AB6056}" srcOrd="4" destOrd="0" parTransId="{8A7FB268-74C7-4D22-98DA-05723FA5E98D}" sibTransId="{1D982E12-1A85-4A82-A23C-9AC64175804D}"/>
    <dgm:cxn modelId="{F347A5CF-41C6-4DBF-9441-062CEF5755F9}" srcId="{EEA1F9C3-267C-4077-BE99-7BDB28F0EE0B}" destId="{51C11379-5F7F-4AD2-9135-F2C3830648DA}" srcOrd="0" destOrd="0" parTransId="{61C81DEE-F82C-4203-B5A7-DCDE64468856}" sibTransId="{71308D4F-D6DC-4664-9717-9D96365F099E}"/>
    <dgm:cxn modelId="{04F0A5A4-FCC3-4423-AF67-A008C29D75E3}" type="presOf" srcId="{2A435E1D-3715-4BB7-ACFB-B09BFFDFCF5A}" destId="{9F260E03-3EB5-4511-BE8A-A78D4250B979}" srcOrd="0" destOrd="0" presId="urn:microsoft.com/office/officeart/2005/8/layout/vList2"/>
    <dgm:cxn modelId="{29C51581-18B9-434D-BC98-1D76382C0E5D}" type="presOf" srcId="{EEA1F9C3-267C-4077-BE99-7BDB28F0EE0B}" destId="{8A9F0F1A-BB33-4960-949C-C9517152C0F4}" srcOrd="0" destOrd="0" presId="urn:microsoft.com/office/officeart/2005/8/layout/vList2"/>
    <dgm:cxn modelId="{F52967E4-4DCB-4E4E-8BF8-11B1BC15271E}" type="presOf" srcId="{96F60CDC-5F81-4C50-9849-6E606C8FA09F}" destId="{4F34FB8B-1F0C-41D0-9AF5-C0EB2AD3C09B}" srcOrd="0" destOrd="0" presId="urn:microsoft.com/office/officeart/2005/8/layout/vList2"/>
    <dgm:cxn modelId="{FB20AA92-C1D4-4316-98B7-0DA64E0A7F79}" srcId="{EEA1F9C3-267C-4077-BE99-7BDB28F0EE0B}" destId="{AC5B126D-2E8A-4E8B-9620-DA97A02E4C5F}" srcOrd="3" destOrd="0" parTransId="{0868C51C-3B81-474E-AB36-B45F267B3454}" sibTransId="{1FDF4498-77D6-4BE4-BE6D-C7CCE9984EB5}"/>
    <dgm:cxn modelId="{C3BFC819-1686-4223-871E-82EECC8E14B3}" type="presOf" srcId="{7333F90F-66C5-4019-A041-D3AB59AB6056}" destId="{91D8FE8E-C31E-4E22-89AA-FF5858A9D068}" srcOrd="0" destOrd="0" presId="urn:microsoft.com/office/officeart/2005/8/layout/vList2"/>
    <dgm:cxn modelId="{3AF36721-7096-479C-9E6E-1C347B17DB29}" srcId="{EEA1F9C3-267C-4077-BE99-7BDB28F0EE0B}" destId="{EF7D161A-907C-4686-BC3D-D0808348C5AB}" srcOrd="2" destOrd="0" parTransId="{572A1E85-7DF4-45F3-9879-DD30FAB3FE03}" sibTransId="{9F3F2646-A8EF-45F1-9AB9-5FD222ED02F5}"/>
    <dgm:cxn modelId="{F7A606C8-F1F1-4632-90D4-7FBBA0146DEE}" type="presOf" srcId="{EF7D161A-907C-4686-BC3D-D0808348C5AB}" destId="{F6A7277B-0643-4087-9FBF-BCBB46B66176}" srcOrd="0" destOrd="0" presId="urn:microsoft.com/office/officeart/2005/8/layout/vList2"/>
    <dgm:cxn modelId="{C571B47A-B89C-4514-8EFF-B3AF592CE4A9}" type="presParOf" srcId="{8A9F0F1A-BB33-4960-949C-C9517152C0F4}" destId="{EC46492B-540A-450B-A529-119A71DB0137}" srcOrd="0" destOrd="0" presId="urn:microsoft.com/office/officeart/2005/8/layout/vList2"/>
    <dgm:cxn modelId="{4A60E658-B0AC-4F6B-A173-59D0350495F1}" type="presParOf" srcId="{8A9F0F1A-BB33-4960-949C-C9517152C0F4}" destId="{9F260E03-3EB5-4511-BE8A-A78D4250B979}" srcOrd="1" destOrd="0" presId="urn:microsoft.com/office/officeart/2005/8/layout/vList2"/>
    <dgm:cxn modelId="{5EFBD798-3982-44D5-B837-765F07B6B675}" type="presParOf" srcId="{8A9F0F1A-BB33-4960-949C-C9517152C0F4}" destId="{E4E0E22E-650D-4306-BFF2-BE18C4FBDFB4}" srcOrd="2" destOrd="0" presId="urn:microsoft.com/office/officeart/2005/8/layout/vList2"/>
    <dgm:cxn modelId="{87129D75-241F-42B2-A450-B40655603955}" type="presParOf" srcId="{8A9F0F1A-BB33-4960-949C-C9517152C0F4}" destId="{4F34FB8B-1F0C-41D0-9AF5-C0EB2AD3C09B}" srcOrd="3" destOrd="0" presId="urn:microsoft.com/office/officeart/2005/8/layout/vList2"/>
    <dgm:cxn modelId="{B3D90DE5-17CF-4E6B-B24C-46AE429F006D}" type="presParOf" srcId="{8A9F0F1A-BB33-4960-949C-C9517152C0F4}" destId="{F6A7277B-0643-4087-9FBF-BCBB46B66176}" srcOrd="4" destOrd="0" presId="urn:microsoft.com/office/officeart/2005/8/layout/vList2"/>
    <dgm:cxn modelId="{DA7E094D-3BF2-40E2-9C9F-985638C9847C}" type="presParOf" srcId="{8A9F0F1A-BB33-4960-949C-C9517152C0F4}" destId="{268FA3AC-4C6E-4A1B-9D90-732F1E8F893E}" srcOrd="5" destOrd="0" presId="urn:microsoft.com/office/officeart/2005/8/layout/vList2"/>
    <dgm:cxn modelId="{3F782771-4119-48FF-9090-F03FF68BB24A}" type="presParOf" srcId="{8A9F0F1A-BB33-4960-949C-C9517152C0F4}" destId="{F7D6F0F9-8F86-4214-9C1C-BF0B01989B3B}" srcOrd="6" destOrd="0" presId="urn:microsoft.com/office/officeart/2005/8/layout/vList2"/>
    <dgm:cxn modelId="{0E1A96EB-FBAE-4D04-B284-257BB222E084}" type="presParOf" srcId="{8A9F0F1A-BB33-4960-949C-C9517152C0F4}" destId="{7D720F3B-644F-4210-873B-EEDC36AEFCD3}" srcOrd="7" destOrd="0" presId="urn:microsoft.com/office/officeart/2005/8/layout/vList2"/>
    <dgm:cxn modelId="{E5135CFF-6473-49CF-A488-1FDE0C090028}" type="presParOf" srcId="{8A9F0F1A-BB33-4960-949C-C9517152C0F4}" destId="{91D8FE8E-C31E-4E22-89AA-FF5858A9D068}" srcOrd="8" destOrd="0" presId="urn:microsoft.com/office/officeart/2005/8/layout/vList2"/>
    <dgm:cxn modelId="{68A45871-2B58-4912-9487-2ABD05576B38}" type="presParOf" srcId="{8A9F0F1A-BB33-4960-949C-C9517152C0F4}" destId="{AEFE28BE-0324-4A3B-930B-9519FBFD4F97}" srcOrd="9" destOrd="0" presId="urn:microsoft.com/office/officeart/2005/8/layout/vList2"/>
    <dgm:cxn modelId="{DA38F57A-C9DA-4837-B5EF-596496D9C04D}" type="presParOf" srcId="{8A9F0F1A-BB33-4960-949C-C9517152C0F4}" destId="{77F16886-0164-4FFC-A4FC-BC158781CAE9}" srcOrd="10" destOrd="0" presId="urn:microsoft.com/office/officeart/2005/8/layout/vList2"/>
    <dgm:cxn modelId="{87E3DA77-83B9-43D5-B5FD-6C2FD306D7E9}" type="presParOf" srcId="{8A9F0F1A-BB33-4960-949C-C9517152C0F4}" destId="{70509EDC-3114-4B94-9D3B-CA9C477F3B67}" srcOrd="11" destOrd="0" presId="urn:microsoft.com/office/officeart/2005/8/layout/vList2"/>
    <dgm:cxn modelId="{B54D6D58-F333-43B5-AA21-EAB4416881D1}" type="presParOf" srcId="{8A9F0F1A-BB33-4960-949C-C9517152C0F4}" destId="{18879DEB-996B-4903-B4E0-3DDCEF483599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8BB1C5-8542-4B2E-A094-7E17350A8D43}">
      <dsp:nvSpPr>
        <dsp:cNvPr id="0" name=""/>
        <dsp:cNvSpPr/>
      </dsp:nvSpPr>
      <dsp:spPr>
        <a:xfrm>
          <a:off x="1196335" y="2462289"/>
          <a:ext cx="1011520" cy="10473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05760" y="0"/>
              </a:lnTo>
              <a:lnTo>
                <a:pt x="505760" y="1047312"/>
              </a:lnTo>
              <a:lnTo>
                <a:pt x="1011520" y="104731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500" kern="1200"/>
        </a:p>
      </dsp:txBody>
      <dsp:txXfrm>
        <a:off x="1665694" y="2949545"/>
        <a:ext cx="72801" cy="72801"/>
      </dsp:txXfrm>
    </dsp:sp>
    <dsp:sp modelId="{E181673B-6327-4D26-98D3-DB7B1867A69B}">
      <dsp:nvSpPr>
        <dsp:cNvPr id="0" name=""/>
        <dsp:cNvSpPr/>
      </dsp:nvSpPr>
      <dsp:spPr>
        <a:xfrm>
          <a:off x="1196335" y="2333671"/>
          <a:ext cx="101152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128617"/>
              </a:moveTo>
              <a:lnTo>
                <a:pt x="505760" y="128617"/>
              </a:lnTo>
              <a:lnTo>
                <a:pt x="505760" y="45720"/>
              </a:lnTo>
              <a:lnTo>
                <a:pt x="1011520" y="4572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500" kern="1200"/>
        </a:p>
      </dsp:txBody>
      <dsp:txXfrm>
        <a:off x="1676722" y="2354018"/>
        <a:ext cx="50745" cy="50745"/>
      </dsp:txXfrm>
    </dsp:sp>
    <dsp:sp modelId="{7BCD1413-0102-48B6-838F-CD42748C7FAB}">
      <dsp:nvSpPr>
        <dsp:cNvPr id="0" name=""/>
        <dsp:cNvSpPr/>
      </dsp:nvSpPr>
      <dsp:spPr>
        <a:xfrm>
          <a:off x="1196335" y="1249180"/>
          <a:ext cx="1011520" cy="1213108"/>
        </a:xfrm>
        <a:custGeom>
          <a:avLst/>
          <a:gdLst/>
          <a:ahLst/>
          <a:cxnLst/>
          <a:rect l="0" t="0" r="0" b="0"/>
          <a:pathLst>
            <a:path>
              <a:moveTo>
                <a:pt x="0" y="1213108"/>
              </a:moveTo>
              <a:lnTo>
                <a:pt x="505760" y="1213108"/>
              </a:lnTo>
              <a:lnTo>
                <a:pt x="505760" y="0"/>
              </a:lnTo>
              <a:lnTo>
                <a:pt x="1011520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500" kern="1200"/>
        </a:p>
      </dsp:txBody>
      <dsp:txXfrm>
        <a:off x="1662608" y="1816247"/>
        <a:ext cx="78974" cy="78974"/>
      </dsp:txXfrm>
    </dsp:sp>
    <dsp:sp modelId="{4837F2AB-9F99-4831-9103-57D42A3E788F}">
      <dsp:nvSpPr>
        <dsp:cNvPr id="0" name=""/>
        <dsp:cNvSpPr/>
      </dsp:nvSpPr>
      <dsp:spPr>
        <a:xfrm rot="16200000">
          <a:off x="-884423" y="2198172"/>
          <a:ext cx="3633283" cy="5282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" sz="3400" kern="1200" dirty="0">
              <a:solidFill>
                <a:schemeClr val="tx1"/>
              </a:solidFill>
            </a:rPr>
            <a:t>ΣΤΟΧΟΙ</a:t>
          </a:r>
          <a:endParaRPr lang="el-GR" sz="3400" kern="1200" dirty="0">
            <a:solidFill>
              <a:schemeClr val="tx1"/>
            </a:solidFill>
          </a:endParaRPr>
        </a:p>
      </dsp:txBody>
      <dsp:txXfrm>
        <a:off x="-884423" y="2198172"/>
        <a:ext cx="3633283" cy="528233"/>
      </dsp:txXfrm>
    </dsp:sp>
    <dsp:sp modelId="{3F4A9D78-4C47-4175-9CB0-1CFBAFD4156D}">
      <dsp:nvSpPr>
        <dsp:cNvPr id="0" name=""/>
        <dsp:cNvSpPr/>
      </dsp:nvSpPr>
      <dsp:spPr>
        <a:xfrm>
          <a:off x="2207855" y="797096"/>
          <a:ext cx="2965673" cy="90416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300" b="1" i="0" u="none" kern="1200" dirty="0"/>
            <a:t>Κατανόηση του Ρόλου της Τεχνητής Νοημοσύνης στην Εκπαίδευση (</a:t>
          </a:r>
          <a:r>
            <a:rPr lang="el-GR" sz="1300" b="0" i="0" u="none" kern="1200" dirty="0"/>
            <a:t>στη μάθηση, τη διδασκαλία, την αξιολόγηση και τη διοίκηση στον εκπαιδευτικό χώρο</a:t>
          </a:r>
          <a:r>
            <a:rPr lang="el-GR" sz="1300" b="1" i="0" u="none" kern="1200" dirty="0"/>
            <a:t>.)</a:t>
          </a:r>
          <a:endParaRPr lang="el-GR" sz="1300" b="0" kern="1200" dirty="0"/>
        </a:p>
      </dsp:txBody>
      <dsp:txXfrm>
        <a:off x="2207855" y="797096"/>
        <a:ext cx="2965673" cy="904168"/>
      </dsp:txXfrm>
    </dsp:sp>
    <dsp:sp modelId="{298C78A4-6752-4AE4-883E-D9CC35880DCF}">
      <dsp:nvSpPr>
        <dsp:cNvPr id="0" name=""/>
        <dsp:cNvSpPr/>
      </dsp:nvSpPr>
      <dsp:spPr>
        <a:xfrm>
          <a:off x="2207855" y="1927307"/>
          <a:ext cx="2965673" cy="90416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300" b="1" i="0" u="none" kern="1200"/>
            <a:t>Ανάδειξη των Πλεονεκτημάτων και Προκλήσεων της Τεχνητής Νοημοσύνης</a:t>
          </a:r>
          <a:endParaRPr lang="el-GR" sz="1300" b="0" kern="1200"/>
        </a:p>
      </dsp:txBody>
      <dsp:txXfrm>
        <a:off x="2207855" y="1927307"/>
        <a:ext cx="2965673" cy="904168"/>
      </dsp:txXfrm>
    </dsp:sp>
    <dsp:sp modelId="{9CF9584A-C21E-40AF-AF91-32283FFE538D}">
      <dsp:nvSpPr>
        <dsp:cNvPr id="0" name=""/>
        <dsp:cNvSpPr/>
      </dsp:nvSpPr>
      <dsp:spPr>
        <a:xfrm>
          <a:off x="2207855" y="3057518"/>
          <a:ext cx="2965673" cy="90416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300" b="1" i="0" u="none" kern="1200"/>
            <a:t>Πρόταση Κατευθύνσεων για Μελλοντική Έρευνα</a:t>
          </a:r>
          <a:endParaRPr lang="el-GR" sz="1300" kern="1200"/>
        </a:p>
      </dsp:txBody>
      <dsp:txXfrm>
        <a:off x="2207855" y="3057518"/>
        <a:ext cx="2965673" cy="90416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13F364-A52F-4A2A-BF0D-9CEB1D8237BC}">
      <dsp:nvSpPr>
        <dsp:cNvPr id="0" name=""/>
        <dsp:cNvSpPr/>
      </dsp:nvSpPr>
      <dsp:spPr>
        <a:xfrm>
          <a:off x="5646716" y="1218331"/>
          <a:ext cx="4373785" cy="234296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87119"/>
              </a:lnTo>
              <a:lnTo>
                <a:pt x="4373785" y="2087119"/>
              </a:lnTo>
              <a:lnTo>
                <a:pt x="4373785" y="234296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77B148-0981-4511-9D14-363C84B87C35}">
      <dsp:nvSpPr>
        <dsp:cNvPr id="0" name=""/>
        <dsp:cNvSpPr/>
      </dsp:nvSpPr>
      <dsp:spPr>
        <a:xfrm>
          <a:off x="5646716" y="1218331"/>
          <a:ext cx="1474181" cy="22883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32538"/>
              </a:lnTo>
              <a:lnTo>
                <a:pt x="1474181" y="2032538"/>
              </a:lnTo>
              <a:lnTo>
                <a:pt x="1474181" y="228838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868910-A8A2-44DC-919D-F8D04E29CF2C}">
      <dsp:nvSpPr>
        <dsp:cNvPr id="0" name=""/>
        <dsp:cNvSpPr/>
      </dsp:nvSpPr>
      <dsp:spPr>
        <a:xfrm>
          <a:off x="4172535" y="1218331"/>
          <a:ext cx="1474181" cy="2288388"/>
        </a:xfrm>
        <a:custGeom>
          <a:avLst/>
          <a:gdLst/>
          <a:ahLst/>
          <a:cxnLst/>
          <a:rect l="0" t="0" r="0" b="0"/>
          <a:pathLst>
            <a:path>
              <a:moveTo>
                <a:pt x="1474181" y="0"/>
              </a:moveTo>
              <a:lnTo>
                <a:pt x="1474181" y="2032538"/>
              </a:lnTo>
              <a:lnTo>
                <a:pt x="0" y="2032538"/>
              </a:lnTo>
              <a:lnTo>
                <a:pt x="0" y="228838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64F9E8-F462-47B7-AAE0-73D788D84704}">
      <dsp:nvSpPr>
        <dsp:cNvPr id="0" name=""/>
        <dsp:cNvSpPr/>
      </dsp:nvSpPr>
      <dsp:spPr>
        <a:xfrm>
          <a:off x="1224173" y="1218331"/>
          <a:ext cx="4422543" cy="2288388"/>
        </a:xfrm>
        <a:custGeom>
          <a:avLst/>
          <a:gdLst/>
          <a:ahLst/>
          <a:cxnLst/>
          <a:rect l="0" t="0" r="0" b="0"/>
          <a:pathLst>
            <a:path>
              <a:moveTo>
                <a:pt x="4422543" y="0"/>
              </a:moveTo>
              <a:lnTo>
                <a:pt x="4422543" y="2032538"/>
              </a:lnTo>
              <a:lnTo>
                <a:pt x="0" y="2032538"/>
              </a:lnTo>
              <a:lnTo>
                <a:pt x="0" y="228838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5EC87B-BB62-46C6-BCA3-058BB14A41D5}">
      <dsp:nvSpPr>
        <dsp:cNvPr id="0" name=""/>
        <dsp:cNvSpPr/>
      </dsp:nvSpPr>
      <dsp:spPr>
        <a:xfrm>
          <a:off x="1291607" y="0"/>
          <a:ext cx="8710217" cy="12183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200" kern="1200" dirty="0"/>
            <a:t>ΑΠΟΤΕΛΕΣΜΑΤΑ- ΠΡΟΚΛΗΣΕΙΣ ΤΗΣ ΤΕΧΝΗΤΗΣ ΝΟΗΜΟΣΥΝΗΣ ΣΤΟΥΣ 4 ΤΟΜΕΙΣ ΣΤΗΝ ΕΚΠΑΙΔΕΥΣΗ</a:t>
          </a:r>
        </a:p>
      </dsp:txBody>
      <dsp:txXfrm>
        <a:off x="1291607" y="0"/>
        <a:ext cx="8710217" cy="1218331"/>
      </dsp:txXfrm>
    </dsp:sp>
    <dsp:sp modelId="{D0C1F44B-A634-417A-9D75-427738DEAF75}">
      <dsp:nvSpPr>
        <dsp:cNvPr id="0" name=""/>
        <dsp:cNvSpPr/>
      </dsp:nvSpPr>
      <dsp:spPr>
        <a:xfrm>
          <a:off x="5841" y="3506719"/>
          <a:ext cx="2436662" cy="12183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200" kern="1200" dirty="0"/>
            <a:t>ΜΑΘΗΣΗ  </a:t>
          </a:r>
        </a:p>
      </dsp:txBody>
      <dsp:txXfrm>
        <a:off x="5841" y="3506719"/>
        <a:ext cx="2436662" cy="1218331"/>
      </dsp:txXfrm>
    </dsp:sp>
    <dsp:sp modelId="{84032435-A526-43A0-BFAD-94D99EA37FA7}">
      <dsp:nvSpPr>
        <dsp:cNvPr id="0" name=""/>
        <dsp:cNvSpPr/>
      </dsp:nvSpPr>
      <dsp:spPr>
        <a:xfrm>
          <a:off x="2954203" y="3506719"/>
          <a:ext cx="2436662" cy="12183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200" kern="1200"/>
            <a:t>ΔΙΔΑΣΚΑΛΙΑ</a:t>
          </a:r>
        </a:p>
      </dsp:txBody>
      <dsp:txXfrm>
        <a:off x="2954203" y="3506719"/>
        <a:ext cx="2436662" cy="1218331"/>
      </dsp:txXfrm>
    </dsp:sp>
    <dsp:sp modelId="{152120A8-B9D3-4705-BFBD-26BD98CD3B63}">
      <dsp:nvSpPr>
        <dsp:cNvPr id="0" name=""/>
        <dsp:cNvSpPr/>
      </dsp:nvSpPr>
      <dsp:spPr>
        <a:xfrm>
          <a:off x="5902566" y="3506719"/>
          <a:ext cx="2436662" cy="12183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200" kern="1200" dirty="0"/>
            <a:t>ΑΞΙΟΛΟΓΗΣΗ</a:t>
          </a:r>
        </a:p>
      </dsp:txBody>
      <dsp:txXfrm>
        <a:off x="5902566" y="3506719"/>
        <a:ext cx="2436662" cy="1218331"/>
      </dsp:txXfrm>
    </dsp:sp>
    <dsp:sp modelId="{7D882863-ECB9-446B-B0EE-F1FAF874DE18}">
      <dsp:nvSpPr>
        <dsp:cNvPr id="0" name=""/>
        <dsp:cNvSpPr/>
      </dsp:nvSpPr>
      <dsp:spPr>
        <a:xfrm>
          <a:off x="8802170" y="3561300"/>
          <a:ext cx="2436662" cy="12183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200" kern="1200" dirty="0"/>
            <a:t>ΔΙΟΙΚΗΣΗ</a:t>
          </a:r>
        </a:p>
      </dsp:txBody>
      <dsp:txXfrm>
        <a:off x="8802170" y="3561300"/>
        <a:ext cx="2436662" cy="121833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0F1698-DF7D-4EFF-9DB5-B03CC62C29C2}">
      <dsp:nvSpPr>
        <dsp:cNvPr id="0" name=""/>
        <dsp:cNvSpPr/>
      </dsp:nvSpPr>
      <dsp:spPr>
        <a:xfrm>
          <a:off x="103239" y="1883544"/>
          <a:ext cx="1432833" cy="93515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kern="1200" dirty="0"/>
            <a:t>Μαθησιακά αποτελέσματα μαθητών</a:t>
          </a:r>
          <a:endParaRPr lang="en-GB" sz="1400" kern="1200" dirty="0"/>
        </a:p>
      </dsp:txBody>
      <dsp:txXfrm>
        <a:off x="130629" y="1910934"/>
        <a:ext cx="1378053" cy="880379"/>
      </dsp:txXfrm>
    </dsp:sp>
    <dsp:sp modelId="{97151EB3-A050-4865-B028-4D242AB16543}">
      <dsp:nvSpPr>
        <dsp:cNvPr id="0" name=""/>
        <dsp:cNvSpPr/>
      </dsp:nvSpPr>
      <dsp:spPr>
        <a:xfrm rot="17500715">
          <a:off x="897509" y="1394057"/>
          <a:ext cx="2025254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2025254" y="1606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700" kern="1200"/>
        </a:p>
      </dsp:txBody>
      <dsp:txXfrm>
        <a:off x="1859505" y="1359488"/>
        <a:ext cx="101262" cy="101262"/>
      </dsp:txXfrm>
    </dsp:sp>
    <dsp:sp modelId="{EBE79180-1A07-4E56-BEE6-9FF4D35014EC}">
      <dsp:nvSpPr>
        <dsp:cNvPr id="0" name=""/>
        <dsp:cNvSpPr/>
      </dsp:nvSpPr>
      <dsp:spPr>
        <a:xfrm>
          <a:off x="2284200" y="1535"/>
          <a:ext cx="6185578" cy="93515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kern="1200" dirty="0"/>
            <a:t>Κίνητρα και δέσμευση: </a:t>
          </a:r>
          <a:r>
            <a:rPr lang="el-GR" sz="1400" b="0" i="0" u="none" kern="1200" dirty="0"/>
            <a:t>χρήση ρομπότ για κινητοποίηση των μαθητών, ενίσχυση αυτοπεποίθησης αδύναμων μαθητών, δέσμευση στην εκμάθηση γλωσσών</a:t>
          </a:r>
          <a:r>
            <a:rPr lang="el-GR" sz="1400" kern="1200" dirty="0"/>
            <a:t> </a:t>
          </a:r>
          <a:endParaRPr lang="en-GB" sz="1400" kern="1200" dirty="0"/>
        </a:p>
      </dsp:txBody>
      <dsp:txXfrm>
        <a:off x="2311590" y="28925"/>
        <a:ext cx="6130798" cy="880379"/>
      </dsp:txXfrm>
    </dsp:sp>
    <dsp:sp modelId="{AAA81615-192A-4F70-B4F1-2E3311087B08}">
      <dsp:nvSpPr>
        <dsp:cNvPr id="0" name=""/>
        <dsp:cNvSpPr/>
      </dsp:nvSpPr>
      <dsp:spPr>
        <a:xfrm rot="18770822">
          <a:off x="1360077" y="1931774"/>
          <a:ext cx="1100117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1100117" y="1606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1882633" y="1920333"/>
        <a:ext cx="55005" cy="55005"/>
      </dsp:txXfrm>
    </dsp:sp>
    <dsp:sp modelId="{DCC4BCF3-12EF-4A4C-9CF8-90EFD28B4F39}">
      <dsp:nvSpPr>
        <dsp:cNvPr id="0" name=""/>
        <dsp:cNvSpPr/>
      </dsp:nvSpPr>
      <dsp:spPr>
        <a:xfrm>
          <a:off x="2284200" y="1076969"/>
          <a:ext cx="6210584" cy="93515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b="1" i="0" u="none" kern="1200" dirty="0"/>
            <a:t>δεξιότητες του 21ου αιώνα:</a:t>
          </a:r>
          <a:r>
            <a:rPr lang="el-GR" sz="1400" b="0" i="0" u="none" kern="1200" dirty="0"/>
            <a:t> διαδικτυακή συνεργασία, δημιουργικότητα, αυτορρυθμιζόμενες δεξιότητες, δεξιότητες επίλυσης προβλημάτων και κριτικής, </a:t>
          </a:r>
          <a:r>
            <a:rPr lang="el-GR" sz="1400" b="0" i="0" u="none" kern="1200" dirty="0" err="1"/>
            <a:t>αυτο-αναστοχασμός</a:t>
          </a:r>
          <a:endParaRPr lang="en-GB" sz="1400" kern="1200" dirty="0"/>
        </a:p>
      </dsp:txBody>
      <dsp:txXfrm>
        <a:off x="2311590" y="1104359"/>
        <a:ext cx="6155804" cy="880379"/>
      </dsp:txXfrm>
    </dsp:sp>
    <dsp:sp modelId="{281A5FDF-7D35-4AE4-A93B-28B103ABD4A1}">
      <dsp:nvSpPr>
        <dsp:cNvPr id="0" name=""/>
        <dsp:cNvSpPr/>
      </dsp:nvSpPr>
      <dsp:spPr>
        <a:xfrm rot="1186030">
          <a:off x="1512650" y="2469491"/>
          <a:ext cx="794971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794971" y="1606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1890262" y="2465679"/>
        <a:ext cx="39748" cy="39748"/>
      </dsp:txXfrm>
    </dsp:sp>
    <dsp:sp modelId="{E9A79BBB-CA4F-479D-95D7-7CBE7F910236}">
      <dsp:nvSpPr>
        <dsp:cNvPr id="0" name=""/>
        <dsp:cNvSpPr/>
      </dsp:nvSpPr>
      <dsp:spPr>
        <a:xfrm>
          <a:off x="2284200" y="2152403"/>
          <a:ext cx="6299424" cy="93515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b="1" i="0" u="none" kern="1200" dirty="0"/>
            <a:t>μη  γνωστικά μαθησιακά αποτελέσματα:</a:t>
          </a:r>
          <a:r>
            <a:rPr lang="el-GR" sz="1400" b="0" i="0" u="none" kern="1200" dirty="0"/>
            <a:t> θετική στάση </a:t>
          </a:r>
          <a:r>
            <a:rPr lang="el-GR" sz="1400" b="0" i="0" u="none" kern="1200" dirty="0" err="1"/>
            <a:t>στάση</a:t>
          </a:r>
          <a:r>
            <a:rPr lang="el-GR" sz="1400" b="0" i="0" u="none" kern="1200" dirty="0"/>
            <a:t> και αύξηση αυτοπεποίθησης, μείωση μαθησιακού άγχους. </a:t>
          </a:r>
          <a:endParaRPr lang="en-GB" sz="1400" kern="1200" dirty="0"/>
        </a:p>
      </dsp:txBody>
      <dsp:txXfrm>
        <a:off x="2311590" y="2179793"/>
        <a:ext cx="6244644" cy="880379"/>
      </dsp:txXfrm>
    </dsp:sp>
    <dsp:sp modelId="{5A6CE38F-787C-4BAB-9556-0C86C5B07826}">
      <dsp:nvSpPr>
        <dsp:cNvPr id="0" name=""/>
        <dsp:cNvSpPr/>
      </dsp:nvSpPr>
      <dsp:spPr>
        <a:xfrm>
          <a:off x="8583624" y="2603920"/>
          <a:ext cx="748127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748127" y="1606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8938985" y="2601279"/>
        <a:ext cx="37406" cy="37406"/>
      </dsp:txXfrm>
    </dsp:sp>
    <dsp:sp modelId="{A3430653-3E76-4BAA-B31C-3D6F7D4D4282}">
      <dsp:nvSpPr>
        <dsp:cNvPr id="0" name=""/>
        <dsp:cNvSpPr/>
      </dsp:nvSpPr>
      <dsp:spPr>
        <a:xfrm>
          <a:off x="9331752" y="2152403"/>
          <a:ext cx="1870319" cy="93515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b="1" i="0" u="sng" kern="1200" dirty="0"/>
            <a:t>Όμως: προκλήθηκε </a:t>
          </a:r>
          <a:r>
            <a:rPr lang="el-GR" sz="1400" b="0" i="0" u="none" kern="1200" dirty="0"/>
            <a:t> άγχος για τις ευκαιρίες απασχόλησής τους εξαιτίας της ΤΝ</a:t>
          </a:r>
          <a:endParaRPr lang="en-GB" sz="1400" kern="1200" dirty="0"/>
        </a:p>
      </dsp:txBody>
      <dsp:txXfrm>
        <a:off x="9359142" y="2179793"/>
        <a:ext cx="1815539" cy="880379"/>
      </dsp:txXfrm>
    </dsp:sp>
    <dsp:sp modelId="{6C19C421-BD8A-4274-8074-4167F26C2A9C}">
      <dsp:nvSpPr>
        <dsp:cNvPr id="0" name=""/>
        <dsp:cNvSpPr/>
      </dsp:nvSpPr>
      <dsp:spPr>
        <a:xfrm rot="4238195">
          <a:off x="864516" y="3282893"/>
          <a:ext cx="2009320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2009320" y="1606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700" kern="1200"/>
        </a:p>
      </dsp:txBody>
      <dsp:txXfrm>
        <a:off x="1818943" y="3248722"/>
        <a:ext cx="100466" cy="100466"/>
      </dsp:txXfrm>
    </dsp:sp>
    <dsp:sp modelId="{06A3EFD6-46F0-441F-A529-814C4E9DDF67}">
      <dsp:nvSpPr>
        <dsp:cNvPr id="0" name=""/>
        <dsp:cNvSpPr/>
      </dsp:nvSpPr>
      <dsp:spPr>
        <a:xfrm>
          <a:off x="2202280" y="3779207"/>
          <a:ext cx="6453295" cy="93515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b="1" i="0" u="none" kern="1200" dirty="0"/>
            <a:t>ακαδημαϊκές επιδόσεις:</a:t>
          </a:r>
          <a:r>
            <a:rPr lang="el-GR" sz="1400" b="0" i="0" u="none" kern="1200" dirty="0"/>
            <a:t> σημαντική βελτίωση στις επιδόσεις μαθητών με και χωρίς ειδικές, έστω αύξηση μαθησιακού ενδιαφέροντος και αυτοπεποίθησης, περιορίζεται η σχολική διαρροή </a:t>
          </a:r>
        </a:p>
      </dsp:txBody>
      <dsp:txXfrm>
        <a:off x="2229670" y="3806597"/>
        <a:ext cx="6398515" cy="880379"/>
      </dsp:txXfrm>
    </dsp:sp>
    <dsp:sp modelId="{B803F027-31C2-4A85-813B-519A27AC7ED6}">
      <dsp:nvSpPr>
        <dsp:cNvPr id="0" name=""/>
        <dsp:cNvSpPr/>
      </dsp:nvSpPr>
      <dsp:spPr>
        <a:xfrm rot="19584323">
          <a:off x="8572355" y="3955040"/>
          <a:ext cx="996488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996488" y="1606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9045687" y="3946189"/>
        <a:ext cx="49824" cy="49824"/>
      </dsp:txXfrm>
    </dsp:sp>
    <dsp:sp modelId="{FD0A560D-9044-49DD-BF03-4D5D8603E118}">
      <dsp:nvSpPr>
        <dsp:cNvPr id="0" name=""/>
        <dsp:cNvSpPr/>
      </dsp:nvSpPr>
      <dsp:spPr>
        <a:xfrm>
          <a:off x="9485624" y="3227836"/>
          <a:ext cx="1870319" cy="93515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b="1" i="0" u="sng" kern="1200" dirty="0"/>
            <a:t>Όμως </a:t>
          </a:r>
          <a:r>
            <a:rPr lang="el-GR" sz="1400" b="0" i="0" u="none" kern="1200" dirty="0"/>
            <a:t>ωφελούνται κυρίως μαθητές με υψηλές επιδόσεις.</a:t>
          </a:r>
          <a:endParaRPr lang="el-GR" sz="1400" kern="1200" dirty="0"/>
        </a:p>
      </dsp:txBody>
      <dsp:txXfrm>
        <a:off x="9513014" y="3255226"/>
        <a:ext cx="1815539" cy="880379"/>
      </dsp:txXfrm>
    </dsp:sp>
    <dsp:sp modelId="{CC7FF83D-E8CE-4F62-8B70-E1BCDB398BE5}">
      <dsp:nvSpPr>
        <dsp:cNvPr id="0" name=""/>
        <dsp:cNvSpPr/>
      </dsp:nvSpPr>
      <dsp:spPr>
        <a:xfrm rot="1936014">
          <a:off x="8579778" y="4492757"/>
          <a:ext cx="981642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981642" y="1606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9046058" y="4484277"/>
        <a:ext cx="49082" cy="49082"/>
      </dsp:txXfrm>
    </dsp:sp>
    <dsp:sp modelId="{792EC51D-3D35-4E40-BAF2-5F3AC3E9CC51}">
      <dsp:nvSpPr>
        <dsp:cNvPr id="0" name=""/>
        <dsp:cNvSpPr/>
      </dsp:nvSpPr>
      <dsp:spPr>
        <a:xfrm>
          <a:off x="9485624" y="4303270"/>
          <a:ext cx="1870319" cy="93515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b="1" i="0" u="sng" kern="1200" dirty="0"/>
            <a:t>προϋπόθεση</a:t>
          </a:r>
          <a:r>
            <a:rPr lang="el-GR" sz="1400" b="0" i="0" u="none" kern="1200" dirty="0"/>
            <a:t>: ορθή αξιοποίηση από  εκπαιδευτικό</a:t>
          </a:r>
          <a:endParaRPr lang="el-GR" sz="1400" kern="1200" dirty="0"/>
        </a:p>
      </dsp:txBody>
      <dsp:txXfrm>
        <a:off x="9513014" y="4330660"/>
        <a:ext cx="1815539" cy="88037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BC3C2B-67F1-4A3F-848A-283AE0914B19}">
      <dsp:nvSpPr>
        <dsp:cNvPr id="0" name=""/>
        <dsp:cNvSpPr/>
      </dsp:nvSpPr>
      <dsp:spPr>
        <a:xfrm>
          <a:off x="-4919424" y="-753830"/>
          <a:ext cx="5858998" cy="5858998"/>
        </a:xfrm>
        <a:prstGeom prst="blockArc">
          <a:avLst>
            <a:gd name="adj1" fmla="val 18900000"/>
            <a:gd name="adj2" fmla="val 2700000"/>
            <a:gd name="adj3" fmla="val 369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F39ABC0-EF88-4C15-A18C-4C8D1396103E}">
      <dsp:nvSpPr>
        <dsp:cNvPr id="0" name=""/>
        <dsp:cNvSpPr/>
      </dsp:nvSpPr>
      <dsp:spPr>
        <a:xfrm>
          <a:off x="604289" y="435133"/>
          <a:ext cx="9851585" cy="8702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0775" tIns="114300" rIns="114300" bIns="114300" numCol="1" spcCol="1270" anchor="ctr" anchorCtr="0">
          <a:noAutofit/>
        </a:bodyPr>
        <a:lstStyle/>
        <a:p>
          <a:pPr lvl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4500" b="0" i="0" u="none" kern="1200" dirty="0"/>
            <a:t>εργασιακή αποτελεσματικότητα</a:t>
          </a:r>
          <a:endParaRPr lang="en-GB" sz="4500" kern="1200" dirty="0"/>
        </a:p>
      </dsp:txBody>
      <dsp:txXfrm>
        <a:off x="604289" y="435133"/>
        <a:ext cx="9851585" cy="870267"/>
      </dsp:txXfrm>
    </dsp:sp>
    <dsp:sp modelId="{A1012A32-9411-4D46-9948-CA1A26B18C01}">
      <dsp:nvSpPr>
        <dsp:cNvPr id="0" name=""/>
        <dsp:cNvSpPr/>
      </dsp:nvSpPr>
      <dsp:spPr>
        <a:xfrm>
          <a:off x="62765" y="362346"/>
          <a:ext cx="1087834" cy="10878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8F7323-6065-4F33-978C-1E59E46E334B}">
      <dsp:nvSpPr>
        <dsp:cNvPr id="0" name=""/>
        <dsp:cNvSpPr/>
      </dsp:nvSpPr>
      <dsp:spPr>
        <a:xfrm>
          <a:off x="920631" y="1740535"/>
          <a:ext cx="9535243" cy="8702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0775" tIns="114300" rIns="114300" bIns="114300" numCol="1" spcCol="1270" anchor="ctr" anchorCtr="0">
          <a:noAutofit/>
        </a:bodyPr>
        <a:lstStyle/>
        <a:p>
          <a:pPr lvl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Char char="•"/>
          </a:pPr>
          <a:r>
            <a:rPr lang="el-GR" sz="4500" b="0" i="0" u="none" kern="1200" dirty="0"/>
            <a:t>διδακτική επάρκεια</a:t>
          </a:r>
        </a:p>
      </dsp:txBody>
      <dsp:txXfrm>
        <a:off x="920631" y="1740535"/>
        <a:ext cx="9535243" cy="870267"/>
      </dsp:txXfrm>
    </dsp:sp>
    <dsp:sp modelId="{008C0830-0306-448F-8625-B9484950F634}">
      <dsp:nvSpPr>
        <dsp:cNvPr id="0" name=""/>
        <dsp:cNvSpPr/>
      </dsp:nvSpPr>
      <dsp:spPr>
        <a:xfrm>
          <a:off x="376714" y="1631751"/>
          <a:ext cx="1087834" cy="10878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8A6CDD-510A-4162-A53E-060987B5617C}">
      <dsp:nvSpPr>
        <dsp:cNvPr id="0" name=""/>
        <dsp:cNvSpPr/>
      </dsp:nvSpPr>
      <dsp:spPr>
        <a:xfrm>
          <a:off x="604289" y="3045936"/>
          <a:ext cx="9851585" cy="8702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0775" tIns="114300" rIns="114300" bIns="114300" numCol="1" spcCol="1270" anchor="ctr" anchorCtr="0">
          <a:noAutofit/>
        </a:bodyPr>
        <a:lstStyle/>
        <a:p>
          <a:pPr lvl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Char char="•"/>
          </a:pPr>
          <a:r>
            <a:rPr lang="el-GR" sz="4500" b="0" i="0" u="none" kern="1200" dirty="0"/>
            <a:t>στάση απέναντι στην ΑΙΕ</a:t>
          </a:r>
        </a:p>
      </dsp:txBody>
      <dsp:txXfrm>
        <a:off x="604289" y="3045936"/>
        <a:ext cx="9851585" cy="870267"/>
      </dsp:txXfrm>
    </dsp:sp>
    <dsp:sp modelId="{BCE82DA7-44E5-4861-9F26-68DF3C7FD994}">
      <dsp:nvSpPr>
        <dsp:cNvPr id="0" name=""/>
        <dsp:cNvSpPr/>
      </dsp:nvSpPr>
      <dsp:spPr>
        <a:xfrm>
          <a:off x="60372" y="2937153"/>
          <a:ext cx="1087834" cy="10878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8390E8-D557-421D-ACD6-B40943410AC5}">
      <dsp:nvSpPr>
        <dsp:cNvPr id="0" name=""/>
        <dsp:cNvSpPr/>
      </dsp:nvSpPr>
      <dsp:spPr>
        <a:xfrm>
          <a:off x="0" y="39687"/>
          <a:ext cx="3286125" cy="19716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600" b="0" i="0" u="none" kern="1200" dirty="0"/>
            <a:t>διαδικτυακή διαχείριση της τάξης</a:t>
          </a:r>
          <a:endParaRPr lang="en-GB" sz="2600" kern="1200" dirty="0"/>
        </a:p>
      </dsp:txBody>
      <dsp:txXfrm>
        <a:off x="0" y="39687"/>
        <a:ext cx="3286125" cy="1971675"/>
      </dsp:txXfrm>
    </dsp:sp>
    <dsp:sp modelId="{1B3486B2-2355-4DEB-944A-0D99EF2FD7C7}">
      <dsp:nvSpPr>
        <dsp:cNvPr id="0" name=""/>
        <dsp:cNvSpPr/>
      </dsp:nvSpPr>
      <dsp:spPr>
        <a:xfrm>
          <a:off x="3614737" y="39687"/>
          <a:ext cx="3286125" cy="19716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600" b="0" i="0" u="none" kern="1200" dirty="0"/>
            <a:t>οργάνωση ευφυών μαθησιακών  πόρων</a:t>
          </a:r>
          <a:endParaRPr lang="el-GR" sz="2600" b="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000" b="0" i="0" u="none" kern="1200" dirty="0"/>
            <a:t>Π.χ. </a:t>
          </a:r>
          <a:r>
            <a:rPr lang="el-GR" sz="2000" b="0" i="0" u="none" kern="1200" dirty="0" err="1"/>
            <a:t>check</a:t>
          </a:r>
          <a:r>
            <a:rPr lang="el-GR" sz="2000" b="0" i="0" u="none" kern="1200" dirty="0"/>
            <a:t>-in των μαθητών και ανάθεση εργασιών </a:t>
          </a:r>
          <a:endParaRPr lang="el-GR" sz="2000" b="0" kern="1200" dirty="0"/>
        </a:p>
      </dsp:txBody>
      <dsp:txXfrm>
        <a:off x="3614737" y="39687"/>
        <a:ext cx="3286125" cy="1971675"/>
      </dsp:txXfrm>
    </dsp:sp>
    <dsp:sp modelId="{23A36B51-85E1-4A1B-A39C-77753E6325F8}">
      <dsp:nvSpPr>
        <dsp:cNvPr id="0" name=""/>
        <dsp:cNvSpPr/>
      </dsp:nvSpPr>
      <dsp:spPr>
        <a:xfrm>
          <a:off x="7229475" y="39687"/>
          <a:ext cx="3286125" cy="19716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600" b="0" i="0" u="none" kern="1200" dirty="0"/>
            <a:t>αυτόματη σήμανση των ερωτήσεων πολλαπλής επιλογής</a:t>
          </a:r>
          <a:endParaRPr lang="el-GR" sz="2600" b="0" kern="1200" dirty="0"/>
        </a:p>
      </dsp:txBody>
      <dsp:txXfrm>
        <a:off x="7229475" y="39687"/>
        <a:ext cx="3286125" cy="1971675"/>
      </dsp:txXfrm>
    </dsp:sp>
    <dsp:sp modelId="{550F9870-1FE3-42A9-8F86-0A57AB1088E4}">
      <dsp:nvSpPr>
        <dsp:cNvPr id="0" name=""/>
        <dsp:cNvSpPr/>
      </dsp:nvSpPr>
      <dsp:spPr>
        <a:xfrm>
          <a:off x="1807368" y="2339975"/>
          <a:ext cx="3286125" cy="19716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600" b="0" i="0" u="none" kern="1200" dirty="0"/>
            <a:t>απλή ανάγνωση γραπτών εργασιών </a:t>
          </a:r>
          <a:endParaRPr lang="el-GR" sz="2600" b="0" kern="1200" dirty="0"/>
        </a:p>
      </dsp:txBody>
      <dsp:txXfrm>
        <a:off x="1807368" y="2339975"/>
        <a:ext cx="3286125" cy="1971675"/>
      </dsp:txXfrm>
    </dsp:sp>
    <dsp:sp modelId="{6E91A967-5B86-4F5D-9893-386D5F9C7AC1}">
      <dsp:nvSpPr>
        <dsp:cNvPr id="0" name=""/>
        <dsp:cNvSpPr/>
      </dsp:nvSpPr>
      <dsp:spPr>
        <a:xfrm>
          <a:off x="5422106" y="2339975"/>
          <a:ext cx="3286125" cy="19716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600" b="0" i="0" u="none" kern="1200" dirty="0"/>
            <a:t>συμβουλευτική ή/και δημιουργία ερωτήσεων</a:t>
          </a:r>
          <a:endParaRPr lang="el-GR" sz="2600" b="0" kern="1200" dirty="0"/>
        </a:p>
      </dsp:txBody>
      <dsp:txXfrm>
        <a:off x="5422106" y="2339975"/>
        <a:ext cx="3286125" cy="197167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122BD8-7774-4901-A0D3-DF99EBB4B22A}">
      <dsp:nvSpPr>
        <dsp:cNvPr id="0" name=""/>
        <dsp:cNvSpPr/>
      </dsp:nvSpPr>
      <dsp:spPr>
        <a:xfrm>
          <a:off x="0" y="1234"/>
          <a:ext cx="5181600" cy="60950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Char char="•"/>
          </a:pPr>
          <a:r>
            <a:rPr lang="el-GR" sz="1600" b="0" i="0" u="none" kern="1200" dirty="0"/>
            <a:t>εξοικονόμηση χρόνου από εργασίες ρουτίνας</a:t>
          </a:r>
        </a:p>
      </dsp:txBody>
      <dsp:txXfrm>
        <a:off x="29753" y="30987"/>
        <a:ext cx="5122094" cy="549996"/>
      </dsp:txXfrm>
    </dsp:sp>
    <dsp:sp modelId="{89EF55DA-E05D-44F8-91BF-04F84BF570BB}">
      <dsp:nvSpPr>
        <dsp:cNvPr id="0" name=""/>
        <dsp:cNvSpPr/>
      </dsp:nvSpPr>
      <dsp:spPr>
        <a:xfrm>
          <a:off x="0" y="624462"/>
          <a:ext cx="5181600" cy="60950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Char char="•"/>
          </a:pPr>
          <a:r>
            <a:rPr lang="el-GR" sz="1600" b="0" i="0" u="none" kern="1200" dirty="0"/>
            <a:t>βελτίωση διδακτική επάρκεια</a:t>
          </a:r>
          <a:endParaRPr lang="en-GB" sz="1600" kern="1200" dirty="0"/>
        </a:p>
      </dsp:txBody>
      <dsp:txXfrm>
        <a:off x="29753" y="654215"/>
        <a:ext cx="5122094" cy="549996"/>
      </dsp:txXfrm>
    </dsp:sp>
    <dsp:sp modelId="{331BBE8A-3E6E-4F91-8E3E-D303252F9626}">
      <dsp:nvSpPr>
        <dsp:cNvPr id="0" name=""/>
        <dsp:cNvSpPr/>
      </dsp:nvSpPr>
      <dsp:spPr>
        <a:xfrm>
          <a:off x="0" y="1247690"/>
          <a:ext cx="5181600" cy="60950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0" i="0" u="none" kern="1200" dirty="0"/>
            <a:t>ωφέλεια  κατά την  πανδημίας COVID-19.  </a:t>
          </a:r>
        </a:p>
      </dsp:txBody>
      <dsp:txXfrm>
        <a:off x="29753" y="1277443"/>
        <a:ext cx="5122094" cy="549996"/>
      </dsp:txXfrm>
    </dsp:sp>
    <dsp:sp modelId="{9BA78F6A-D7CE-46C8-A131-4A117FFD2814}">
      <dsp:nvSpPr>
        <dsp:cNvPr id="0" name=""/>
        <dsp:cNvSpPr/>
      </dsp:nvSpPr>
      <dsp:spPr>
        <a:xfrm>
          <a:off x="0" y="1870917"/>
          <a:ext cx="5181600" cy="60950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Char char="•"/>
          </a:pPr>
          <a:r>
            <a:rPr lang="el-GR" sz="1600" b="0" i="0" u="none" kern="1200" dirty="0"/>
            <a:t>έμπνευση για ιδέες προς εξέταση</a:t>
          </a:r>
          <a:endParaRPr lang="en-GB" sz="1600" kern="1200" dirty="0"/>
        </a:p>
      </dsp:txBody>
      <dsp:txXfrm>
        <a:off x="29753" y="1900670"/>
        <a:ext cx="5122094" cy="549996"/>
      </dsp:txXfrm>
    </dsp:sp>
    <dsp:sp modelId="{4B82A3AD-F706-4DEE-AB0E-9472B285FF27}">
      <dsp:nvSpPr>
        <dsp:cNvPr id="0" name=""/>
        <dsp:cNvSpPr/>
      </dsp:nvSpPr>
      <dsp:spPr>
        <a:xfrm>
          <a:off x="0" y="2494145"/>
          <a:ext cx="5181600" cy="60950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Char char="•"/>
          </a:pPr>
          <a:r>
            <a:rPr lang="el-GR" sz="1600" b="0" i="0" u="none" kern="1200" dirty="0"/>
            <a:t>ευκαιρίες για σχόλια και κριτική στο περιεχόμενο</a:t>
          </a:r>
        </a:p>
      </dsp:txBody>
      <dsp:txXfrm>
        <a:off x="29753" y="2523898"/>
        <a:ext cx="5122094" cy="549996"/>
      </dsp:txXfrm>
    </dsp:sp>
    <dsp:sp modelId="{54D55134-E841-4EFD-9FA8-FDE9F261FD9A}">
      <dsp:nvSpPr>
        <dsp:cNvPr id="0" name=""/>
        <dsp:cNvSpPr/>
      </dsp:nvSpPr>
      <dsp:spPr>
        <a:xfrm>
          <a:off x="0" y="3117372"/>
          <a:ext cx="5181600" cy="60950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Char char="•"/>
          </a:pPr>
          <a:r>
            <a:rPr lang="el-GR" sz="1600" b="0" i="0" u="none" kern="1200" dirty="0"/>
            <a:t>θετική στάση απέναντι στη ΤΝ για την υποστήριξη της διδασκαλίας, μάθησης και της διοίκησης</a:t>
          </a:r>
        </a:p>
      </dsp:txBody>
      <dsp:txXfrm>
        <a:off x="29753" y="3147125"/>
        <a:ext cx="5122094" cy="549996"/>
      </dsp:txXfrm>
    </dsp:sp>
    <dsp:sp modelId="{BC038F88-8210-4146-99B2-CE6DF5C8A975}">
      <dsp:nvSpPr>
        <dsp:cNvPr id="0" name=""/>
        <dsp:cNvSpPr/>
      </dsp:nvSpPr>
      <dsp:spPr>
        <a:xfrm>
          <a:off x="0" y="3740600"/>
          <a:ext cx="5181600" cy="60950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Char char="•"/>
          </a:pPr>
          <a:r>
            <a:rPr lang="el-GR" sz="1600" b="0" i="0" u="none" kern="1200" dirty="0"/>
            <a:t>βελτίωση εργασιακής αποδοτικότητας και διδακτικής επάρκειας</a:t>
          </a:r>
        </a:p>
      </dsp:txBody>
      <dsp:txXfrm>
        <a:off x="29753" y="3770353"/>
        <a:ext cx="5122094" cy="54999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46492B-540A-450B-A529-119A71DB0137}">
      <dsp:nvSpPr>
        <dsp:cNvPr id="0" name=""/>
        <dsp:cNvSpPr/>
      </dsp:nvSpPr>
      <dsp:spPr>
        <a:xfrm>
          <a:off x="0" y="644"/>
          <a:ext cx="5181600" cy="66168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Char char="•"/>
          </a:pPr>
          <a:r>
            <a:rPr lang="el-GR" sz="1600" b="0" i="0" u="none" kern="1200" dirty="0"/>
            <a:t>δύσκολες τεχνολογίες στον έλεγχο 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Char char="•"/>
          </a:pPr>
          <a:endParaRPr lang="en-GB" sz="1200" kern="1200" dirty="0"/>
        </a:p>
      </dsp:txBody>
      <dsp:txXfrm>
        <a:off x="32301" y="32945"/>
        <a:ext cx="5116998" cy="597087"/>
      </dsp:txXfrm>
    </dsp:sp>
    <dsp:sp modelId="{9F260E03-3EB5-4511-BE8A-A78D4250B979}">
      <dsp:nvSpPr>
        <dsp:cNvPr id="0" name=""/>
        <dsp:cNvSpPr/>
      </dsp:nvSpPr>
      <dsp:spPr>
        <a:xfrm>
          <a:off x="0" y="662334"/>
          <a:ext cx="5181600" cy="821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4516" tIns="15240" rIns="85344" bIns="1524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en-GB" sz="1200" kern="1200" dirty="0"/>
        </a:p>
      </dsp:txBody>
      <dsp:txXfrm>
        <a:off x="0" y="662334"/>
        <a:ext cx="5181600" cy="82153"/>
      </dsp:txXfrm>
    </dsp:sp>
    <dsp:sp modelId="{E4E0E22E-650D-4306-BFF2-BE18C4FBDFB4}">
      <dsp:nvSpPr>
        <dsp:cNvPr id="0" name=""/>
        <dsp:cNvSpPr/>
      </dsp:nvSpPr>
      <dsp:spPr>
        <a:xfrm>
          <a:off x="0" y="676233"/>
          <a:ext cx="5181600" cy="66168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0" i="0" u="none" kern="1200" dirty="0"/>
            <a:t>ανησυχίες για άγνωστους κινδύνους βλάβης για εκπαιδευτικούς και μαθητές</a:t>
          </a:r>
          <a:endParaRPr lang="en-GB" sz="1600" kern="1200" dirty="0"/>
        </a:p>
      </dsp:txBody>
      <dsp:txXfrm>
        <a:off x="32301" y="708534"/>
        <a:ext cx="5116998" cy="597087"/>
      </dsp:txXfrm>
    </dsp:sp>
    <dsp:sp modelId="{4F34FB8B-1F0C-41D0-9AF5-C0EB2AD3C09B}">
      <dsp:nvSpPr>
        <dsp:cNvPr id="0" name=""/>
        <dsp:cNvSpPr/>
      </dsp:nvSpPr>
      <dsp:spPr>
        <a:xfrm>
          <a:off x="0" y="1406177"/>
          <a:ext cx="5181600" cy="821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4516" tIns="15240" rIns="85344" bIns="1524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en-GB" sz="1200" kern="1200" dirty="0"/>
        </a:p>
      </dsp:txBody>
      <dsp:txXfrm>
        <a:off x="0" y="1406177"/>
        <a:ext cx="5181600" cy="82153"/>
      </dsp:txXfrm>
    </dsp:sp>
    <dsp:sp modelId="{F6A7277B-0643-4087-9FBF-BCBB46B66176}">
      <dsp:nvSpPr>
        <dsp:cNvPr id="0" name=""/>
        <dsp:cNvSpPr/>
      </dsp:nvSpPr>
      <dsp:spPr>
        <a:xfrm>
          <a:off x="0" y="1317778"/>
          <a:ext cx="5181600" cy="66168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0" i="0" u="none" kern="1200" dirty="0"/>
            <a:t>αποτυχία της ΤΝ για ερμηνεία του μηχανισμού ανάθεσης εργασιών σε μαθητές</a:t>
          </a:r>
          <a:endParaRPr lang="en-GB" sz="1600" kern="1200" dirty="0"/>
        </a:p>
      </dsp:txBody>
      <dsp:txXfrm>
        <a:off x="32301" y="1350079"/>
        <a:ext cx="5116998" cy="597087"/>
      </dsp:txXfrm>
    </dsp:sp>
    <dsp:sp modelId="{F7D6F0F9-8F86-4214-9C1C-BF0B01989B3B}">
      <dsp:nvSpPr>
        <dsp:cNvPr id="0" name=""/>
        <dsp:cNvSpPr/>
      </dsp:nvSpPr>
      <dsp:spPr>
        <a:xfrm>
          <a:off x="0" y="1997593"/>
          <a:ext cx="5181600" cy="66168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0" i="0" u="none" kern="1200" dirty="0"/>
            <a:t>ηθικά ζητήματα</a:t>
          </a:r>
          <a:endParaRPr lang="en-GB" sz="1600" kern="1200" dirty="0"/>
        </a:p>
      </dsp:txBody>
      <dsp:txXfrm>
        <a:off x="32301" y="2029894"/>
        <a:ext cx="5116998" cy="597087"/>
      </dsp:txXfrm>
    </dsp:sp>
    <dsp:sp modelId="{91D8FE8E-C31E-4E22-89AA-FF5858A9D068}">
      <dsp:nvSpPr>
        <dsp:cNvPr id="0" name=""/>
        <dsp:cNvSpPr/>
      </dsp:nvSpPr>
      <dsp:spPr>
        <a:xfrm>
          <a:off x="0" y="2688578"/>
          <a:ext cx="5181600" cy="66168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0" i="0" u="none" kern="1200" dirty="0"/>
            <a:t>ανεπαρκείς επιδόσεις</a:t>
          </a:r>
          <a:endParaRPr lang="en-GB" sz="1600" kern="1200" dirty="0"/>
        </a:p>
      </dsp:txBody>
      <dsp:txXfrm>
        <a:off x="32301" y="2720879"/>
        <a:ext cx="5116998" cy="597087"/>
      </dsp:txXfrm>
    </dsp:sp>
    <dsp:sp modelId="{77F16886-0164-4FFC-A4FC-BC158781CAE9}">
      <dsp:nvSpPr>
        <dsp:cNvPr id="0" name=""/>
        <dsp:cNvSpPr/>
      </dsp:nvSpPr>
      <dsp:spPr>
        <a:xfrm>
          <a:off x="0" y="3333105"/>
          <a:ext cx="5181600" cy="66168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0" i="0" u="none" kern="1200" dirty="0"/>
            <a:t>απογοήτευση από την τεχνολογία</a:t>
          </a:r>
          <a:endParaRPr lang="el-GR" sz="1600" b="0" kern="1200" dirty="0"/>
        </a:p>
      </dsp:txBody>
      <dsp:txXfrm>
        <a:off x="32301" y="3365406"/>
        <a:ext cx="5116998" cy="597087"/>
      </dsp:txXfrm>
    </dsp:sp>
    <dsp:sp modelId="{18879DEB-996B-4903-B4E0-3DDCEF483599}">
      <dsp:nvSpPr>
        <dsp:cNvPr id="0" name=""/>
        <dsp:cNvSpPr/>
      </dsp:nvSpPr>
      <dsp:spPr>
        <a:xfrm>
          <a:off x="0" y="4192240"/>
          <a:ext cx="5181600" cy="66168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b="1" i="0" u="none" kern="1200" dirty="0"/>
            <a:t>οι εκπαιδευτικοί είχαν περισσότερες αμφιβολίες και αρνητικά συναισθήματα</a:t>
          </a:r>
          <a:r>
            <a:rPr lang="el-GR" sz="1400" b="0" i="0" u="none" kern="1200" dirty="0"/>
            <a:t> απέναντι στην ΤΝ απ</a:t>
          </a:r>
          <a:r>
            <a:rPr lang="el-GR" sz="1400" b="1" i="0" u="none" kern="1200" dirty="0"/>
            <a:t>ό ό,τι οι μαθητές</a:t>
          </a:r>
          <a:endParaRPr lang="el-GR" sz="1400" kern="1200" dirty="0"/>
        </a:p>
      </dsp:txBody>
      <dsp:txXfrm>
        <a:off x="32301" y="4224541"/>
        <a:ext cx="5116998" cy="5970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5">
  <dgm:title val=""/>
  <dgm:desc val=""/>
  <dgm:catLst>
    <dgm:cat type="hierarchy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/>
    <dgm:presOf/>
    <dgm:shape xmlns:r="http://schemas.openxmlformats.org/officeDocument/2006/relationships" r:blip="">
      <dgm:adjLst/>
    </dgm:shape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/>
              <dgm:constr type="t" for="ch" forName="hierFlow" refType="h" fact="0.3"/>
              <dgm:constr type="r" for="ch" forName="hierFlow" refType="w" fact="0.98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 refType="h" fact="0.3"/>
              <dgm:constr type="r" for="ch" forName="hierFlow" refType="w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h" for="des" forName="level1Shape" refType="h"/>
          <dgm:constr type="w" for="des" forName="level1Shape" refType="h" refFor="des" refForName="level1Shape" fact="2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w" refFor="des" refForName="level1Shape" op="equ" fact="0.4"/>
          <dgm:constr type="sibSp" for="des" forName="hierChild1" refType="h" refFor="des" refForName="level1Shape" op="equ" fact="0.15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w" refFor="des" refForName="level1Shape" op="equ"/>
          <dgm:constr type="userB" for="des" refType="sp" refFor="des" op="equ"/>
          <dgm:constr type="w" for="des" forName="firstBuf" refType="w" refFor="des" refForName="level1Shape" fact="0.1"/>
        </dgm:constrLst>
      </dgm:else>
    </dgm:choose>
    <dgm:ruleLst/>
    <dgm:layoutNode name="hierFlow">
      <dgm:choose name="Name6">
        <dgm:if name="Name7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  <dgm:param type="fallback" val="2D"/>
          </dgm:alg>
        </dgm:if>
        <dgm:else name="Name8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  <dgm:param type="fallback" val="2D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ptType="node" op="equ" val="65"/>
        <dgm:constr type="primFontSz" for="des" forName="connTx" op="equ" val="55"/>
        <dgm:constr type="primFontSz" for="des" forName="connTx" refType="primFontSz" refFor="des" refPtType="node" op="lte" fact="0.8"/>
      </dgm:constrLst>
      <dgm:ruleLst/>
      <dgm:choose name="Name9">
        <dgm:if name="Name10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1"/>
      </dgm:choose>
      <dgm:layoutNode name="hierChild1">
        <dgm:varLst>
          <dgm:chPref val="1"/>
          <dgm:animOne val="branch"/>
          <dgm:animLvl val="lvl"/>
        </dgm:varLst>
        <dgm:choose name="Name12">
          <dgm:if name="Name13" func="var" arg="dir" op="equ" val="norm">
            <dgm:alg type="hierChild">
              <dgm:param type="linDir" val="fromT"/>
              <dgm:param type="chAlign" val="l"/>
            </dgm:alg>
          </dgm:if>
          <dgm:else name="Name14">
            <dgm:alg type="hierChild">
              <dgm:param type="linDir" val="fromT"/>
              <dgm:param type="ch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forEach name="Name15" axis="ch" cnt="3">
          <dgm:forEach name="Name16" axis="self" ptType="node">
            <dgm:layoutNode name="Name17">
              <dgm:choose name="Name18">
                <dgm:if name="Name19" func="var" arg="dir" op="equ" val="norm">
                  <dgm:alg type="hierRoot">
                    <dgm:param type="hierAlign" val="lCtrCh"/>
                  </dgm:alg>
                </dgm:if>
                <dgm:else name="Name20">
                  <dgm:alg type="hierRoot">
                    <dgm:param type="hierAlign" val="rCtrCh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tMarg" refType="primFontSz" fact="0.05"/>
                  <dgm:constr type="bMarg" refType="primFontSz" fact="0.05"/>
                  <dgm:constr type="lMarg" refType="primFontSz" fact="0.05"/>
                  <dgm:constr type="rMarg" refType="primFontSz" fact="0.05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21">
                  <dgm:if name="Name2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23">
                    <dgm:alg type="hierChild">
                      <dgm:param type="linDir" val="fromT"/>
                      <dgm:param type="ch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24" axis="self" ptType="parTrans" cnt="1">
                    <dgm:layoutNode name="Name25">
                      <dgm:choose name="Name26">
                        <dgm:if name="Name27" func="var" arg="dir" op="equ" val="norm">
                          <dgm:alg type="conn">
                            <dgm:param type="dim" val="1D"/>
                            <dgm:param type="begPts" val="midR"/>
                            <dgm:param type="endPts" val="midL"/>
                            <dgm:param type="endSty" val="noArr"/>
                          </dgm:alg>
                        </dgm:if>
                        <dgm:else name="Name28">
                          <dgm:alg type="conn">
                            <dgm:param type="dim" val="1D"/>
                            <dgm:param type="begPts" val="midL"/>
                            <dgm:param type="endPts" val="midR"/>
                            <dgm:param type="endSty" val="noArr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5"/>
                        <dgm:constr type="connDist"/>
                        <dgm:constr type="begPad"/>
                        <dgm:constr type="endPad"/>
                        <dgm:constr type="userA" for="ch" refType="connDist"/>
                      </dgm:constrLst>
                      <dgm:ruleLst/>
                      <dgm:layoutNode name="connTx">
                        <dgm:alg type="tx">
                          <dgm:param type="autoTxRot" val="grav"/>
                        </dgm:alg>
                        <dgm:shape xmlns:r="http://schemas.openxmlformats.org/officeDocument/2006/relationships" type="rect" r:blip="" hideGeom="1">
                          <dgm:adjLst/>
                        </dgm:shape>
                        <dgm:presOf axis="self"/>
                        <dgm:constrLst>
                          <dgm:constr type="userA"/>
                          <dgm:constr type="w" refType="userA" fact="0.05"/>
                          <dgm:constr type="h" refType="userA" fact="0.05"/>
                          <dgm:constr type="lMarg" val="1"/>
                          <dgm:constr type="rMarg" val="1"/>
                          <dgm:constr type="tMarg"/>
                          <dgm:constr type="bMarg"/>
                        </dgm:constrLst>
                        <dgm:ruleLst>
                          <dgm:rule type="h" val="NaN" fact="0.25" max="NaN"/>
                          <dgm:rule type="w" val="NaN" fact="0.8" max="NaN"/>
                          <dgm:rule type="primFontSz" val="5" fact="NaN" max="NaN"/>
                        </dgm:ruleLst>
                      </dgm:layoutNode>
                    </dgm:layoutNode>
                  </dgm:forEach>
                  <dgm:forEach name="Name29" axis="self" ptType="node">
                    <dgm:layoutNode name="Name30">
                      <dgm:choose name="Name31">
                        <dgm:if name="Name32" func="var" arg="dir" op="equ" val="norm">
                          <dgm:alg type="hierRoot">
                            <dgm:param type="hierAlign" val="lCtrCh"/>
                          </dgm:alg>
                        </dgm:if>
                        <dgm:else name="Name33">
                          <dgm:alg type="hierRoot">
                            <dgm:param type="hierAlign" val="rCtrCh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tMarg" refType="primFontSz" fact="0.05"/>
                          <dgm:constr type="bMarg" refType="primFontSz" fact="0.05"/>
                          <dgm:constr type="lMarg" refType="primFontSz" fact="0.05"/>
                          <dgm:constr type="rMarg" refType="primFontSz" fact="0.05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34">
                          <dgm:if name="Name35" func="var" arg="dir" op="equ" val="norm">
                            <dgm:alg type="hierChild">
                              <dgm:param type="linDir" val="fromT"/>
                              <dgm:param type="chAlign" val="l"/>
                            </dgm:alg>
                          </dgm:if>
                          <dgm:else name="Name36">
                            <dgm:alg type="hierChild">
                              <dgm:param type="linDir" val="fromT"/>
                              <dgm:param type="chAlign" val="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37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choose name="Name38">
        <dgm:if name="Name39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</dgm:alg>
        </dgm:if>
        <dgm:else name="Name40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rectComp" refType="w"/>
        <dgm:constr type="h" for="ch" forName="rectComp" refType="h"/>
        <dgm:constr type="h" for="des" forName="bgRect" refType="h"/>
        <dgm:constr type="primFontSz" for="des" forName="bgRectTx" op="equ" val="65"/>
      </dgm:constrLst>
      <dgm:ruleLst/>
      <dgm:forEach name="Name41" axis="ch" ptType="node" st="2">
        <dgm:layoutNode name="rectComp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userA"/>
            <dgm:constr type="l" for="ch" forName="bgRect"/>
            <dgm:constr type="t" for="ch" forName="bgRect"/>
            <dgm:constr type="w" for="ch" forName="bgRect" refType="userA" fact="1.2"/>
            <dgm:constr type="l" for="ch" forName="bgRectTx"/>
            <dgm:constr type="t" for="ch" forName="bgRectTx"/>
            <dgm:constr type="h" for="ch" forName="bgRectTx" refType="h" refFor="ch" refForName="bgRect" fact="0.3"/>
            <dgm:constr type="w" for="ch" forName="bgRectTx" refType="w" refFor="ch" refForName="bgRect" op="equ"/>
          </dgm:constrLst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shape xmlns:r="http://schemas.openxmlformats.org/officeDocument/2006/relationships" type="rect" r:blip="" zOrderOff="-999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</dgm:layoutNode>
        <dgm:choose name="Name42">
          <dgm:if name="Name43" axis="self" ptType="node" func="revPos" op="gte" val="2">
            <dgm:layoutNode name="spComp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hSp"/>
                <dgm:constr type="t" for="ch" forName="hSp"/>
                <dgm:constr type="w" for="ch" forName="hSp" refType="userB"/>
                <dgm:constr type="wOff" for="ch" forName="hSp" refType="userA" fact="-0.2"/>
              </dgm:constrLst>
              <dgm:ruleLst/>
              <dgm:layoutNode name="h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44"/>
        </dgm:choos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6" Type="http://schemas.openxmlformats.org/officeDocument/2006/relationships/image" Target="../media/image15.svg"/><Relationship Id="rId5" Type="http://schemas.openxmlformats.org/officeDocument/2006/relationships/image" Target="../media/image12.png"/><Relationship Id="rId4" Type="http://schemas.openxmlformats.org/officeDocument/2006/relationships/image" Target="../media/image13.sv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0.66572</cdr:x>
      <cdr:y>0.30635</cdr:y>
    </cdr:from>
    <cdr:to>
      <cdr:x>0.74243</cdr:x>
      <cdr:y>0.43968</cdr:y>
    </cdr:to>
    <cdr:pic>
      <cdr:nvPicPr>
        <cdr:cNvPr id="3" name="Γραφικό 2" descr="Βήματα χορού περίγραμμα">
          <a:extLst xmlns:a="http://schemas.openxmlformats.org/drawingml/2006/main">
            <a:ext uri="{FF2B5EF4-FFF2-40B4-BE49-F238E27FC236}">
              <a16:creationId xmlns:a16="http://schemas.microsoft.com/office/drawing/2014/main" id="{4E365848-EF13-BCFB-27FA-0B6EA0B42865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  <a:ext uri="{96DAC541-7B7A-43D3-8B79-37D633B846F1}">
              <asvg:svgBlip xmlns:asvg="http://schemas.microsoft.com/office/drawing/2016/SVG/main" xmlns="" r:embed="rId2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7935687" y="2100943"/>
          <a:ext cx="914400" cy="914400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0.05388</cdr:x>
      <cdr:y>0.54444</cdr:y>
    </cdr:from>
    <cdr:to>
      <cdr:x>0.13059</cdr:x>
      <cdr:y>0.67778</cdr:y>
    </cdr:to>
    <cdr:pic>
      <cdr:nvPicPr>
        <cdr:cNvPr id="5" name="Γραφικό 4" descr="Internet περίγραμμα">
          <a:extLst xmlns:a="http://schemas.openxmlformats.org/drawingml/2006/main">
            <a:ext uri="{FF2B5EF4-FFF2-40B4-BE49-F238E27FC236}">
              <a16:creationId xmlns:a16="http://schemas.microsoft.com/office/drawing/2014/main" id="{0D7F493D-B670-1BD9-BBC7-149645248C1D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3">
          <a:extLst>
            <a:ext uri="{28A0092B-C50C-407E-A947-70E740481C1C}">
              <a14:useLocalDpi xmlns:a14="http://schemas.microsoft.com/office/drawing/2010/main" val="0"/>
            </a:ext>
            <a:ext uri="{96DAC541-7B7A-43D3-8B79-37D633B846F1}">
              <asvg:svgBlip xmlns:asvg="http://schemas.microsoft.com/office/drawing/2016/SVG/main" xmlns="" r:embed="rId4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642257" y="3733800"/>
          <a:ext cx="914400" cy="914400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0.27113</cdr:x>
      <cdr:y>0.08017</cdr:y>
    </cdr:from>
    <cdr:to>
      <cdr:x>0.34613</cdr:x>
      <cdr:y>0.21308</cdr:y>
    </cdr:to>
    <cdr:pic>
      <cdr:nvPicPr>
        <cdr:cNvPr id="2" name="Γραφικό 4" descr="Χάρτης θησαυρού περίγραμμα">
          <a:extLst xmlns:a="http://schemas.openxmlformats.org/drawingml/2006/main">
            <a:ext uri="{FF2B5EF4-FFF2-40B4-BE49-F238E27FC236}">
              <a16:creationId xmlns:a16="http://schemas.microsoft.com/office/drawing/2014/main" id="{86839ABE-304F-95E3-B9CF-76BF39321300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5">
          <a:extLst>
            <a:ext uri="{28A0092B-C50C-407E-A947-70E740481C1C}">
              <a14:useLocalDpi xmlns:a14="http://schemas.microsoft.com/office/drawing/2010/main" val="0"/>
            </a:ext>
            <a:ext uri="{96DAC541-7B7A-43D3-8B79-37D633B846F1}">
              <asvg:svgBlip xmlns:asvg="http://schemas.microsoft.com/office/drawing/2016/SVG/main" xmlns="" r:embed="rId6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3305629" y="551542"/>
          <a:ext cx="914400" cy="914400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0.60166</cdr:x>
      <cdr:y>0.84599</cdr:y>
    </cdr:from>
    <cdr:to>
      <cdr:x>0.67666</cdr:x>
      <cdr:y>0.9789</cdr:y>
    </cdr:to>
    <cdr:pic>
      <cdr:nvPicPr>
        <cdr:cNvPr id="4" name="Γραφικό 2" descr="Βιβλία με συμπαγές γέμισμα">
          <a:extLst xmlns:a="http://schemas.openxmlformats.org/drawingml/2006/main">
            <a:ext uri="{FF2B5EF4-FFF2-40B4-BE49-F238E27FC236}">
              <a16:creationId xmlns:a16="http://schemas.microsoft.com/office/drawing/2014/main" id="{6CF98EA3-9816-03DF-884C-A82F6A450924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7">
          <a:extLst>
            <a:ext uri="{28A0092B-C50C-407E-A947-70E740481C1C}">
              <a14:useLocalDpi xmlns:a14="http://schemas.microsoft.com/office/drawing/2010/main" val="0"/>
            </a:ext>
            <a:ext uri="{96DAC541-7B7A-43D3-8B79-37D633B846F1}">
              <asvg:svgBlip xmlns:asvg="http://schemas.microsoft.com/office/drawing/2016/SVG/main" xmlns="" r:embed="rId8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7335413" y="5820229"/>
          <a:ext cx="914400" cy="914400"/>
        </a:xfrm>
        <a:prstGeom xmlns:a="http://schemas.openxmlformats.org/drawingml/2006/main" prst="rect">
          <a:avLst/>
        </a:prstGeom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C245ED-47FE-4F6A-A3D7-B017BE410225}" type="datetimeFigureOut">
              <a:rPr lang="el-GR" smtClean="0"/>
              <a:t>22/12/2023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9DDF09-437F-49BC-859C-167AD6D8CF5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27399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z="1200" b="0" i="0" u="none" strike="noStrike" kern="1200" dirty="0" err="1">
                <a:solidFill>
                  <a:srgbClr val="C00000"/>
                </a:solidFill>
                <a:effectLst/>
                <a:latin typeface="+mn-lt"/>
                <a:ea typeface="+mn-ea"/>
                <a:cs typeface="+mn-cs"/>
              </a:rPr>
              <a:t>διαφανεια</a:t>
            </a:r>
            <a:r>
              <a:rPr lang="el-GR" sz="1200" b="0" i="0" u="none" strike="noStrike" kern="1200" dirty="0">
                <a:solidFill>
                  <a:srgbClr val="C00000"/>
                </a:solidFill>
                <a:effectLst/>
                <a:latin typeface="+mn-lt"/>
                <a:ea typeface="+mn-ea"/>
                <a:cs typeface="+mn-cs"/>
              </a:rPr>
              <a:t> 3</a:t>
            </a:r>
            <a:endParaRPr lang="el-GR" dirty="0">
              <a:solidFill>
                <a:srgbClr val="C0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9DDF09-437F-49BC-859C-167AD6D8CF55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434168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985D0-3A27-4A43-AA39-FEEA1FCD6B5C}" type="datetimeFigureOut">
              <a:rPr lang="el-GR" smtClean="0"/>
              <a:t>22/12/2023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35B09-7979-4BAA-B41F-7CFDC387956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39847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985D0-3A27-4A43-AA39-FEEA1FCD6B5C}" type="datetimeFigureOut">
              <a:rPr lang="el-GR" smtClean="0"/>
              <a:t>22/12/2023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35B09-7979-4BAA-B41F-7CFDC387956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494644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985D0-3A27-4A43-AA39-FEEA1FCD6B5C}" type="datetimeFigureOut">
              <a:rPr lang="el-GR" smtClean="0"/>
              <a:t>22/12/2023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35B09-7979-4BAA-B41F-7CFDC387956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70081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985D0-3A27-4A43-AA39-FEEA1FCD6B5C}" type="datetimeFigureOut">
              <a:rPr lang="el-GR" smtClean="0"/>
              <a:t>22/12/2023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35B09-7979-4BAA-B41F-7CFDC387956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29512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985D0-3A27-4A43-AA39-FEEA1FCD6B5C}" type="datetimeFigureOut">
              <a:rPr lang="el-GR" smtClean="0"/>
              <a:t>22/12/2023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35B09-7979-4BAA-B41F-7CFDC387956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049230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985D0-3A27-4A43-AA39-FEEA1FCD6B5C}" type="datetimeFigureOut">
              <a:rPr lang="el-GR" smtClean="0"/>
              <a:t>22/12/2023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35B09-7979-4BAA-B41F-7CFDC387956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31454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985D0-3A27-4A43-AA39-FEEA1FCD6B5C}" type="datetimeFigureOut">
              <a:rPr lang="el-GR" smtClean="0"/>
              <a:t>22/12/2023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35B09-7979-4BAA-B41F-7CFDC387956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030034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985D0-3A27-4A43-AA39-FEEA1FCD6B5C}" type="datetimeFigureOut">
              <a:rPr lang="el-GR" smtClean="0"/>
              <a:t>22/12/2023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35B09-7979-4BAA-B41F-7CFDC387956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8173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985D0-3A27-4A43-AA39-FEEA1FCD6B5C}" type="datetimeFigureOut">
              <a:rPr lang="el-GR" smtClean="0"/>
              <a:t>22/12/2023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35B09-7979-4BAA-B41F-7CFDC387956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92484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985D0-3A27-4A43-AA39-FEEA1FCD6B5C}" type="datetimeFigureOut">
              <a:rPr lang="el-GR" smtClean="0"/>
              <a:t>22/12/2023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35B09-7979-4BAA-B41F-7CFDC387956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473980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985D0-3A27-4A43-AA39-FEEA1FCD6B5C}" type="datetimeFigureOut">
              <a:rPr lang="el-GR" smtClean="0"/>
              <a:t>22/12/2023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35B09-7979-4BAA-B41F-7CFDC387956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730027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4985D0-3A27-4A43-AA39-FEEA1FCD6B5C}" type="datetimeFigureOut">
              <a:rPr lang="el-GR" smtClean="0"/>
              <a:t>22/12/2023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135B09-7979-4BAA-B41F-7CFDC387956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28810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14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diagramLayout" Target="../diagrams/layout5.xml"/><Relationship Id="rId7" Type="http://schemas.openxmlformats.org/officeDocument/2006/relationships/image" Target="../media/image15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7.xml"/><Relationship Id="rId3" Type="http://schemas.openxmlformats.org/officeDocument/2006/relationships/diagramLayout" Target="../diagrams/layout6.xml"/><Relationship Id="rId7" Type="http://schemas.openxmlformats.org/officeDocument/2006/relationships/diagramData" Target="../diagrams/data7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6.xml"/><Relationship Id="rId11" Type="http://schemas.microsoft.com/office/2007/relationships/diagramDrawing" Target="../diagrams/drawing7.xml"/><Relationship Id="rId5" Type="http://schemas.openxmlformats.org/officeDocument/2006/relationships/diagramColors" Target="../diagrams/colors6.xml"/><Relationship Id="rId10" Type="http://schemas.openxmlformats.org/officeDocument/2006/relationships/diagramColors" Target="../diagrams/colors7.xml"/><Relationship Id="rId4" Type="http://schemas.openxmlformats.org/officeDocument/2006/relationships/diagramQuickStyle" Target="../diagrams/quickStyle6.xml"/><Relationship Id="rId9" Type="http://schemas.openxmlformats.org/officeDocument/2006/relationships/diagramQuickStyle" Target="../diagrams/quickStyle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g"/><Relationship Id="rId3" Type="http://schemas.openxmlformats.org/officeDocument/2006/relationships/diagramLayout" Target="../diagrams/layout1.xml"/><Relationship Id="rId7" Type="http://schemas.openxmlformats.org/officeDocument/2006/relationships/image" Target="../media/image3.jp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Ορθογώνιο 4"/>
          <p:cNvSpPr/>
          <p:nvPr/>
        </p:nvSpPr>
        <p:spPr>
          <a:xfrm>
            <a:off x="5570747" y="3792547"/>
            <a:ext cx="638469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400" b="1" dirty="0">
                <a:solidFill>
                  <a:srgbClr val="2F5597"/>
                </a:solidFill>
                <a:latin typeface="Arial" panose="020B0604020202020204" pitchFamily="34" charset="0"/>
              </a:rPr>
              <a:t>Υπολογιστές και εκπαίδευση</a:t>
            </a:r>
          </a:p>
          <a:p>
            <a:pPr algn="ctr"/>
            <a:r>
              <a:rPr lang="el-GR" sz="2400" b="1" dirty="0">
                <a:solidFill>
                  <a:srgbClr val="2F5597"/>
                </a:solidFill>
                <a:latin typeface="Arial" panose="020B0604020202020204" pitchFamily="34" charset="0"/>
              </a:rPr>
              <a:t>Τεχνητή Νοημοσύνη</a:t>
            </a:r>
          </a:p>
          <a:p>
            <a:endParaRPr lang="el-GR" sz="2400" b="1" i="0" u="none" strike="noStrike" dirty="0">
              <a:solidFill>
                <a:srgbClr val="2F5597"/>
              </a:solidFill>
              <a:effectLst/>
              <a:latin typeface="Arial" panose="020B0604020202020204" pitchFamily="34" charset="0"/>
            </a:endParaRPr>
          </a:p>
          <a:p>
            <a:r>
              <a:rPr lang="en-US" b="1" i="0" u="none" strike="noStrike" dirty="0">
                <a:solidFill>
                  <a:srgbClr val="2F5597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l-GR" b="1" dirty="0">
                <a:latin typeface="Arial" panose="020B0604020202020204" pitchFamily="34" charset="0"/>
              </a:rPr>
              <a:t>Συστηματική βιβλιογραφική ανασκόπηση για τις ευκαιρίες, τις προκλήσεις και τις συστάσεις για μελλοντικές έρευνες σχετικά με την τεχνητή νοημοσύνη στην εκπαίδευση.</a:t>
            </a:r>
          </a:p>
          <a:p>
            <a:r>
              <a:rPr lang="el-GR" b="1" dirty="0"/>
              <a:t> </a:t>
            </a:r>
          </a:p>
          <a:p>
            <a:r>
              <a:rPr lang="en-US" b="1" dirty="0"/>
              <a:t>Thomas K.F. Chiu, Qi Xia, Xinyan Zhou, Ching Sing Chai, Miaoting Cheng </a:t>
            </a:r>
            <a:endParaRPr lang="en-US" b="1" dirty="0">
              <a:effectLst/>
            </a:endParaRPr>
          </a:p>
          <a:p>
            <a:r>
              <a:rPr lang="en-US" dirty="0"/>
              <a:t/>
            </a:r>
            <a:br>
              <a:rPr lang="en-US" dirty="0"/>
            </a:br>
            <a:endParaRPr lang="el-GR" dirty="0"/>
          </a:p>
        </p:txBody>
      </p:sp>
      <p:sp>
        <p:nvSpPr>
          <p:cNvPr id="6" name="Ορθογώνιο 5"/>
          <p:cNvSpPr/>
          <p:nvPr/>
        </p:nvSpPr>
        <p:spPr>
          <a:xfrm>
            <a:off x="425794" y="4885370"/>
            <a:ext cx="3588665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Μέλη ομάδας (Carpe Diem)</a:t>
            </a:r>
            <a:br>
              <a:rPr lang="el-GR" sz="20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r>
              <a:rPr lang="el-GR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l-GR" dirty="0">
                <a:solidFill>
                  <a:srgbClr val="000000"/>
                </a:solidFill>
                <a:latin typeface="Arial" panose="020B0604020202020204" pitchFamily="34" charset="0"/>
              </a:rPr>
              <a:t>Δοκιμάκη Χρυσή</a:t>
            </a:r>
            <a:endParaRPr lang="el-GR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r>
              <a:rPr lang="el-GR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Χαρτζουλάκη Ελένη</a:t>
            </a:r>
          </a:p>
          <a:p>
            <a:r>
              <a:rPr lang="el-GR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Παπαδομανωλάκη Ευαγγελία</a:t>
            </a:r>
          </a:p>
          <a:p>
            <a:r>
              <a:rPr lang="el-GR" dirty="0">
                <a:solidFill>
                  <a:srgbClr val="000000"/>
                </a:solidFill>
                <a:latin typeface="Arial" panose="020B0604020202020204" pitchFamily="34" charset="0"/>
              </a:rPr>
              <a:t>Τριγώνη Αθηνά</a:t>
            </a:r>
            <a:endParaRPr lang="el-GR" b="0" dirty="0">
              <a:effectLst/>
            </a:endParaRPr>
          </a:p>
        </p:txBody>
      </p:sp>
      <p:sp>
        <p:nvSpPr>
          <p:cNvPr id="7" name="Ορθογώνιο 6"/>
          <p:cNvSpPr/>
          <p:nvPr/>
        </p:nvSpPr>
        <p:spPr>
          <a:xfrm>
            <a:off x="6781574" y="373704"/>
            <a:ext cx="39630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b="0" i="0" u="none" strike="noStrike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«</a:t>
            </a:r>
            <a:r>
              <a:rPr lang="el-GR" b="1" i="0" u="none" strike="noStrike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Εισαγωγή στην Ανοικτή και Εξ Αποστάσεως Εκπαίδευση»</a:t>
            </a:r>
            <a:endParaRPr lang="el-GR" b="0" dirty="0">
              <a:effectLst/>
            </a:endParaRPr>
          </a:p>
        </p:txBody>
      </p:sp>
      <p:pic>
        <p:nvPicPr>
          <p:cNvPr id="3" name="Picture 2" descr="Picture">
            <a:extLst>
              <a:ext uri="{FF2B5EF4-FFF2-40B4-BE49-F238E27FC236}">
                <a16:creationId xmlns:a16="http://schemas.microsoft.com/office/drawing/2014/main" id="{8A80FC8F-F7F8-262C-0F37-43B2E052FE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83" y="242507"/>
            <a:ext cx="5841546" cy="4041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0127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Θέση περιεχομένου 5">
            <a:extLst>
              <a:ext uri="{FF2B5EF4-FFF2-40B4-BE49-F238E27FC236}">
                <a16:creationId xmlns:a16="http://schemas.microsoft.com/office/drawing/2014/main" id="{83CFACB7-D9D9-9929-74D3-D6ECB7AFD54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81378" y="0"/>
          <a:ext cx="1192047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" name="Θέση περιεχομένου 5">
            <a:extLst>
              <a:ext uri="{FF2B5EF4-FFF2-40B4-BE49-F238E27FC236}">
                <a16:creationId xmlns:a16="http://schemas.microsoft.com/office/drawing/2014/main" id="{0765CFFD-DF23-00F5-5C2F-E84ACD0C0CC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1361579"/>
              </p:ext>
            </p:extLst>
          </p:nvPr>
        </p:nvGraphicFramePr>
        <p:xfrm>
          <a:off x="0" y="0"/>
          <a:ext cx="12192000" cy="68797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19534213"/>
      </p:ext>
    </p:extLst>
  </p:cSld>
  <p:clrMapOvr>
    <a:masterClrMapping/>
  </p:clrMapOvr>
  <p:transition spd="med">
    <p:pull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80D3130-001E-AA20-1DC7-BA679BDEB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4625"/>
            <a:ext cx="10515600" cy="1044575"/>
          </a:xfrm>
        </p:spPr>
        <p:txBody>
          <a:bodyPr>
            <a:normAutofit/>
          </a:bodyPr>
          <a:lstStyle/>
          <a:p>
            <a:pPr algn="ctr"/>
            <a:r>
              <a:rPr lang="el-GR" sz="4000" b="0" i="0" u="none" strike="noStrike" dirty="0">
                <a:solidFill>
                  <a:srgbClr val="2F5597"/>
                </a:solidFill>
                <a:effectLst/>
                <a:latin typeface="Calibri" panose="020F0502020204030204" pitchFamily="34" charset="0"/>
              </a:rPr>
              <a:t>Μαθησιακά αποτελέσματα των φοιτητών</a:t>
            </a:r>
            <a:endParaRPr lang="en-GB" sz="8000" dirty="0"/>
          </a:p>
        </p:txBody>
      </p:sp>
      <p:graphicFrame>
        <p:nvGraphicFramePr>
          <p:cNvPr id="7" name="Θέση περιεχομένου 6">
            <a:extLst>
              <a:ext uri="{FF2B5EF4-FFF2-40B4-BE49-F238E27FC236}">
                <a16:creationId xmlns:a16="http://schemas.microsoft.com/office/drawing/2014/main" id="{397AE03C-7669-47E5-75CD-558D5F475B7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28017" y="1219200"/>
          <a:ext cx="11459183" cy="52399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15229273"/>
      </p:ext>
    </p:extLst>
  </p:cSld>
  <p:clrMapOvr>
    <a:masterClrMapping/>
  </p:clrMapOvr>
  <p:transition spd="slow">
    <p:cover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619F76B-9A93-29B0-CF5A-9CB222E33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5443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l-GR" b="1" dirty="0">
                <a:solidFill>
                  <a:schemeClr val="accent1">
                    <a:lumMod val="75000"/>
                  </a:schemeClr>
                </a:solidFill>
              </a:rPr>
              <a:t>Τα </a:t>
            </a:r>
            <a:r>
              <a:rPr lang="el-GR" b="1" i="0" u="none" dirty="0">
                <a:solidFill>
                  <a:schemeClr val="accent1">
                    <a:lumMod val="75000"/>
                  </a:schemeClr>
                </a:solidFill>
              </a:rPr>
              <a:t>εκπαιδευτικά αποτελέσματα για τη στάση των εκπαιδευτικών μπορούν να ταξινομηθούν σε:</a:t>
            </a:r>
            <a:endParaRPr lang="en-GB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8" name="Θέση περιεχομένου 7">
            <a:extLst>
              <a:ext uri="{FF2B5EF4-FFF2-40B4-BE49-F238E27FC236}">
                <a16:creationId xmlns:a16="http://schemas.microsoft.com/office/drawing/2014/main" id="{5F58125E-CDCB-9FF4-1352-19146FEEB31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33272387"/>
              </p:ext>
            </p:extLst>
          </p:nvPr>
        </p:nvGraphicFramePr>
        <p:xfrm>
          <a:off x="1444877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Εικόνα 2">
            <a:extLst>
              <a:ext uri="{FF2B5EF4-FFF2-40B4-BE49-F238E27FC236}">
                <a16:creationId xmlns:a16="http://schemas.microsoft.com/office/drawing/2014/main" id="{CE4BBA26-FBA1-8D35-41C5-5460B246B84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5686" y="3275807"/>
            <a:ext cx="1444877" cy="1450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2344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D038726-6CB9-2693-F28F-F64C3EB1A6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Εφαρμογές της ΤΝ από τους εκπαιδευτικούς </a:t>
            </a:r>
            <a:endParaRPr lang="en-GB" dirty="0"/>
          </a:p>
        </p:txBody>
      </p:sp>
      <p:graphicFrame>
        <p:nvGraphicFramePr>
          <p:cNvPr id="4" name="Θέση περιεχομένου 3">
            <a:extLst>
              <a:ext uri="{FF2B5EF4-FFF2-40B4-BE49-F238E27FC236}">
                <a16:creationId xmlns:a16="http://schemas.microsoft.com/office/drawing/2014/main" id="{B4BB11A0-D1E5-DED7-0B36-D19060EBBBD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Γραφικό 2" descr="Απομακρυσμένη γλώσσα εκμάθησης περίγραμμα">
            <a:extLst>
              <a:ext uri="{FF2B5EF4-FFF2-40B4-BE49-F238E27FC236}">
                <a16:creationId xmlns:a16="http://schemas.microsoft.com/office/drawing/2014/main" id="{7E368936-BE23-7496-B55C-370F8FE5A51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326572" y="3995057"/>
            <a:ext cx="1959428" cy="1959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9547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D0EB5F8-906D-A9FC-8072-AFB2FBBFC930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l-GR" dirty="0">
                <a:solidFill>
                  <a:schemeClr val="accent1"/>
                </a:solidFill>
              </a:rPr>
              <a:t>Αποτελέσματα της ΤΝ σύμφωνα με τους εκπαιδευτικούς</a:t>
            </a:r>
            <a:endParaRPr lang="en-GB" dirty="0">
              <a:solidFill>
                <a:schemeClr val="accent1"/>
              </a:solidFill>
            </a:endParaRPr>
          </a:p>
        </p:txBody>
      </p:sp>
      <p:graphicFrame>
        <p:nvGraphicFramePr>
          <p:cNvPr id="5" name="Θέση περιεχομένου 4">
            <a:extLst>
              <a:ext uri="{FF2B5EF4-FFF2-40B4-BE49-F238E27FC236}">
                <a16:creationId xmlns:a16="http://schemas.microsoft.com/office/drawing/2014/main" id="{3A55E293-64A1-77C2-299E-B5D83DC002F9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838200" y="1825625"/>
          <a:ext cx="5181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0" name="Θέση περιεχομένου 9">
            <a:extLst>
              <a:ext uri="{FF2B5EF4-FFF2-40B4-BE49-F238E27FC236}">
                <a16:creationId xmlns:a16="http://schemas.microsoft.com/office/drawing/2014/main" id="{28B54804-8748-81F1-4C0E-BAA8355CCBEB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6172200" y="1825624"/>
          <a:ext cx="5181600" cy="48545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1" name="Βέλος: Καμπύλο προς τα αριστερά 10">
            <a:extLst>
              <a:ext uri="{FF2B5EF4-FFF2-40B4-BE49-F238E27FC236}">
                <a16:creationId xmlns:a16="http://schemas.microsoft.com/office/drawing/2014/main" id="{BB86C76A-1911-CFED-BDFA-D9291ADF51A1}"/>
              </a:ext>
            </a:extLst>
          </p:cNvPr>
          <p:cNvSpPr/>
          <p:nvPr/>
        </p:nvSpPr>
        <p:spPr>
          <a:xfrm>
            <a:off x="11421177" y="5479181"/>
            <a:ext cx="533400" cy="787400"/>
          </a:xfrm>
          <a:prstGeom prst="curved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2" name="Σύμβολο πρόσθεσης 11">
            <a:extLst>
              <a:ext uri="{FF2B5EF4-FFF2-40B4-BE49-F238E27FC236}">
                <a16:creationId xmlns:a16="http://schemas.microsoft.com/office/drawing/2014/main" id="{2E76766E-73E3-CA8E-E324-7FA7DFAD173B}"/>
              </a:ext>
            </a:extLst>
          </p:cNvPr>
          <p:cNvSpPr/>
          <p:nvPr/>
        </p:nvSpPr>
        <p:spPr>
          <a:xfrm>
            <a:off x="2768600" y="1291432"/>
            <a:ext cx="660400" cy="798512"/>
          </a:xfrm>
          <a:prstGeom prst="mathPl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Σύμβολο αφαίρεσης 12">
            <a:extLst>
              <a:ext uri="{FF2B5EF4-FFF2-40B4-BE49-F238E27FC236}">
                <a16:creationId xmlns:a16="http://schemas.microsoft.com/office/drawing/2014/main" id="{C4BD5025-0CDD-EC83-08FC-B95A367AFF40}"/>
              </a:ext>
            </a:extLst>
          </p:cNvPr>
          <p:cNvSpPr/>
          <p:nvPr/>
        </p:nvSpPr>
        <p:spPr>
          <a:xfrm>
            <a:off x="8134350" y="1368426"/>
            <a:ext cx="1206500" cy="644525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672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Πίνακας 7"/>
          <p:cNvGraphicFramePr>
            <a:graphicFrameLocks noGrp="1"/>
          </p:cNvGraphicFramePr>
          <p:nvPr/>
        </p:nvGraphicFramePr>
        <p:xfrm>
          <a:off x="972588" y="719666"/>
          <a:ext cx="10282844" cy="585216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2909456">
                  <a:extLst>
                    <a:ext uri="{9D8B030D-6E8A-4147-A177-3AD203B41FA5}">
                      <a16:colId xmlns:a16="http://schemas.microsoft.com/office/drawing/2014/main" val="3825769728"/>
                    </a:ext>
                  </a:extLst>
                </a:gridCol>
                <a:gridCol w="7373388">
                  <a:extLst>
                    <a:ext uri="{9D8B030D-6E8A-4147-A177-3AD203B41FA5}">
                      <a16:colId xmlns:a16="http://schemas.microsoft.com/office/drawing/2014/main" val="268755849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l-GR" dirty="0"/>
                    </a:p>
                    <a:p>
                      <a:endParaRPr lang="el-GR" dirty="0"/>
                    </a:p>
                    <a:p>
                      <a:pPr algn="ctr"/>
                      <a:r>
                        <a:rPr lang="el-GR" sz="2800" dirty="0"/>
                        <a:t>10 </a:t>
                      </a:r>
                      <a:r>
                        <a:rPr lang="el-GR" dirty="0"/>
                        <a:t>Προκλήσεις</a:t>
                      </a:r>
                      <a:r>
                        <a:rPr lang="el-GR" baseline="0" dirty="0"/>
                        <a:t> </a:t>
                      </a:r>
                    </a:p>
                    <a:p>
                      <a:pPr algn="ctr"/>
                      <a:r>
                        <a:rPr lang="el-GR" baseline="0" dirty="0"/>
                        <a:t>-</a:t>
                      </a:r>
                    </a:p>
                    <a:p>
                      <a:pPr algn="ctr"/>
                      <a:r>
                        <a:rPr lang="el-GR" baseline="0" dirty="0"/>
                        <a:t>Μελλοντικές ερευνητικές κατευθύνσεις της ΤΝ στην εκπαίδευση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  <a:p>
                      <a:endParaRPr lang="el-GR" dirty="0"/>
                    </a:p>
                    <a:p>
                      <a:endParaRPr lang="el-GR" dirty="0"/>
                    </a:p>
                    <a:p>
                      <a:endParaRPr lang="el-GR" dirty="0"/>
                    </a:p>
                    <a:p>
                      <a:endParaRPr lang="el-GR" dirty="0"/>
                    </a:p>
                    <a:p>
                      <a:endParaRPr lang="el-GR" dirty="0"/>
                    </a:p>
                    <a:p>
                      <a:endParaRPr lang="el-GR" dirty="0"/>
                    </a:p>
                    <a:p>
                      <a:endParaRPr lang="el-GR" dirty="0"/>
                    </a:p>
                    <a:p>
                      <a:endParaRPr lang="el-GR" dirty="0"/>
                    </a:p>
                    <a:p>
                      <a:endParaRPr lang="el-GR" dirty="0"/>
                    </a:p>
                    <a:p>
                      <a:endParaRPr lang="el-GR" dirty="0"/>
                    </a:p>
                    <a:p>
                      <a:endParaRPr lang="el-GR" dirty="0"/>
                    </a:p>
                    <a:p>
                      <a:endParaRPr lang="el-GR" dirty="0"/>
                    </a:p>
                    <a:p>
                      <a:endParaRPr lang="el-GR" dirty="0"/>
                    </a:p>
                    <a:p>
                      <a:endParaRPr lang="el-GR" dirty="0"/>
                    </a:p>
                    <a:p>
                      <a:endParaRPr lang="el-GR" dirty="0"/>
                    </a:p>
                    <a:p>
                      <a:endParaRPr lang="el-GR" dirty="0"/>
                    </a:p>
                    <a:p>
                      <a:endParaRPr lang="el-GR" dirty="0"/>
                    </a:p>
                    <a:p>
                      <a:endParaRPr lang="el-GR" dirty="0"/>
                    </a:p>
                    <a:p>
                      <a:endParaRPr lang="el-GR" dirty="0"/>
                    </a:p>
                    <a:p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3089420"/>
                  </a:ext>
                </a:extLst>
              </a:tr>
            </a:tbl>
          </a:graphicData>
        </a:graphic>
      </p:graphicFrame>
      <p:sp>
        <p:nvSpPr>
          <p:cNvPr id="9" name="Στρογγυλεμένο ορθογώνιο 8"/>
          <p:cNvSpPr/>
          <p:nvPr/>
        </p:nvSpPr>
        <p:spPr>
          <a:xfrm>
            <a:off x="4258888" y="1014153"/>
            <a:ext cx="6705600" cy="127184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marL="228600" marR="0" lvl="0" indent="-2286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l-G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rPr>
              <a:t>Ελλιπή μαθησιακά εργαλεία για εξατομικευμένη / προσαρμοστικότητα μάθηση</a:t>
            </a: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l-GR" sz="1400" b="1" u="sng" dirty="0">
                <a:solidFill>
                  <a:prstClr val="white"/>
                </a:solidFill>
              </a:rPr>
              <a:t>ΑΠΑΙΤΕΙ</a:t>
            </a: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l-GR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l-G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rPr>
              <a:t>Βελτίωση σχετικών εργαλείων</a:t>
            </a:r>
          </a:p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l-G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rPr>
              <a:t>Διερεύνηση αποτελεσματικότερου τρόπου εφαρμογής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1" name="Στρογγυλεμένο ορθογώνιο 10"/>
          <p:cNvSpPr/>
          <p:nvPr/>
        </p:nvSpPr>
        <p:spPr>
          <a:xfrm>
            <a:off x="4258888" y="2698114"/>
            <a:ext cx="6705600" cy="164742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rPr>
              <a:t>2. Επιδείνωση εκπαιδευτικής ανισότητας με διεύρυνση ψηφιακού χάσματος μεταξύ μαθητών</a:t>
            </a:r>
          </a:p>
          <a:p>
            <a:pPr lvl="0" algn="ctr"/>
            <a:r>
              <a:rPr lang="el-GR" sz="1400" b="1" u="sng" dirty="0">
                <a:solidFill>
                  <a:prstClr val="white"/>
                </a:solidFill>
              </a:rPr>
              <a:t>ΑΠΑΙΤΕΙ</a:t>
            </a:r>
          </a:p>
          <a:p>
            <a:pPr lvl="0" algn="ctr"/>
            <a:endParaRPr kumimoji="0" lang="el-GR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l-G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rPr>
              <a:t>Διατύπωση νέου παιδαγωγικού πλαισίου για μάθηση και διδασκαλία με χρήση ΤΝ</a:t>
            </a: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l-G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rPr>
              <a:t>-  Σχεδιασμός και ανάπτυξη αλγορίθμων με στόχο εξατομικευμένη μάθηση μέσω επιστημονικά προσανατολισμένης προσέγγισης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2" name="Στρογγυλεμένο ορθογώνιο 11"/>
          <p:cNvSpPr/>
          <p:nvPr/>
        </p:nvSpPr>
        <p:spPr>
          <a:xfrm>
            <a:off x="4258888" y="4800259"/>
            <a:ext cx="6705600" cy="13826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rPr>
              <a:t>3. Αρνητική αντιμετώπιση ΤΝ από μαθητές – εκπαιδευτικούς</a:t>
            </a:r>
          </a:p>
          <a:p>
            <a:pPr algn="ctr"/>
            <a:r>
              <a:rPr lang="el-GR" sz="1400" b="1" u="sng" dirty="0">
                <a:solidFill>
                  <a:prstClr val="white"/>
                </a:solidFill>
              </a:rPr>
              <a:t>ΑΠΑΙΤΕΙ</a:t>
            </a:r>
          </a:p>
          <a:p>
            <a:pPr algn="ctr"/>
            <a:endParaRPr kumimoji="0" lang="el-GR" sz="1400" b="1" i="0" u="sng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l-G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rPr>
              <a:t>Εκτενέστερη μελέτη σε μαθητές όλων των βαθμίδων</a:t>
            </a:r>
          </a:p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l-G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rPr>
              <a:t>Επαγγελματική εξέλιξη εκπαιδευτικών σε θέματα ΤΝ</a:t>
            </a:r>
          </a:p>
        </p:txBody>
      </p:sp>
      <p:cxnSp>
        <p:nvCxnSpPr>
          <p:cNvPr id="21" name="Ευθύγραμμο βέλος σύνδεσης 20"/>
          <p:cNvCxnSpPr/>
          <p:nvPr/>
        </p:nvCxnSpPr>
        <p:spPr>
          <a:xfrm>
            <a:off x="8354291" y="1546168"/>
            <a:ext cx="0" cy="3078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Ευθύγραμμο βέλος σύνδεσης 34"/>
          <p:cNvCxnSpPr/>
          <p:nvPr/>
        </p:nvCxnSpPr>
        <p:spPr>
          <a:xfrm flipV="1">
            <a:off x="4258887" y="3225338"/>
            <a:ext cx="2299855" cy="5929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165" y="3597545"/>
            <a:ext cx="2696315" cy="2405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736804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Πίνακας 7"/>
          <p:cNvGraphicFramePr>
            <a:graphicFrameLocks noGrp="1"/>
          </p:cNvGraphicFramePr>
          <p:nvPr/>
        </p:nvGraphicFramePr>
        <p:xfrm>
          <a:off x="972588" y="719666"/>
          <a:ext cx="10282844" cy="585216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2884517">
                  <a:extLst>
                    <a:ext uri="{9D8B030D-6E8A-4147-A177-3AD203B41FA5}">
                      <a16:colId xmlns:a16="http://schemas.microsoft.com/office/drawing/2014/main" val="3825769728"/>
                    </a:ext>
                  </a:extLst>
                </a:gridCol>
                <a:gridCol w="7398327">
                  <a:extLst>
                    <a:ext uri="{9D8B030D-6E8A-4147-A177-3AD203B41FA5}">
                      <a16:colId xmlns:a16="http://schemas.microsoft.com/office/drawing/2014/main" val="268755849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l-GR" dirty="0"/>
                    </a:p>
                    <a:p>
                      <a:endParaRPr lang="el-GR" dirty="0"/>
                    </a:p>
                    <a:p>
                      <a:endParaRPr lang="en-US" dirty="0"/>
                    </a:p>
                    <a:p>
                      <a:endParaRPr lang="el-GR" dirty="0"/>
                    </a:p>
                    <a:p>
                      <a:pPr algn="ctr"/>
                      <a:r>
                        <a:rPr lang="el-GR" sz="2800" dirty="0"/>
                        <a:t>10 </a:t>
                      </a:r>
                      <a:r>
                        <a:rPr lang="el-GR" dirty="0"/>
                        <a:t>Προκλήσεις</a:t>
                      </a:r>
                      <a:r>
                        <a:rPr lang="el-GR" baseline="0" dirty="0"/>
                        <a:t> </a:t>
                      </a:r>
                    </a:p>
                    <a:p>
                      <a:pPr algn="ctr"/>
                      <a:r>
                        <a:rPr lang="el-GR" baseline="0" dirty="0"/>
                        <a:t>-</a:t>
                      </a:r>
                    </a:p>
                    <a:p>
                      <a:pPr algn="ctr"/>
                      <a:r>
                        <a:rPr lang="el-GR" baseline="0" dirty="0"/>
                        <a:t>Μελλοντικές ερευνητικές κατευθύνσεις της ΤΝ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  <a:p>
                      <a:endParaRPr lang="el-GR" dirty="0"/>
                    </a:p>
                    <a:p>
                      <a:endParaRPr lang="el-GR" dirty="0"/>
                    </a:p>
                    <a:p>
                      <a:endParaRPr lang="el-GR" dirty="0"/>
                    </a:p>
                    <a:p>
                      <a:endParaRPr lang="el-GR" dirty="0"/>
                    </a:p>
                    <a:p>
                      <a:endParaRPr lang="el-GR" dirty="0"/>
                    </a:p>
                    <a:p>
                      <a:endParaRPr lang="el-GR" dirty="0"/>
                    </a:p>
                    <a:p>
                      <a:endParaRPr lang="el-GR" dirty="0"/>
                    </a:p>
                    <a:p>
                      <a:endParaRPr lang="el-GR" dirty="0"/>
                    </a:p>
                    <a:p>
                      <a:endParaRPr lang="el-GR" dirty="0"/>
                    </a:p>
                    <a:p>
                      <a:endParaRPr lang="el-GR" dirty="0"/>
                    </a:p>
                    <a:p>
                      <a:endParaRPr lang="el-GR" dirty="0"/>
                    </a:p>
                    <a:p>
                      <a:endParaRPr lang="el-GR" dirty="0"/>
                    </a:p>
                    <a:p>
                      <a:endParaRPr lang="el-GR" dirty="0"/>
                    </a:p>
                    <a:p>
                      <a:endParaRPr lang="el-GR" dirty="0"/>
                    </a:p>
                    <a:p>
                      <a:endParaRPr lang="el-GR" dirty="0"/>
                    </a:p>
                    <a:p>
                      <a:endParaRPr lang="el-GR" dirty="0"/>
                    </a:p>
                    <a:p>
                      <a:endParaRPr lang="el-GR" dirty="0"/>
                    </a:p>
                    <a:p>
                      <a:endParaRPr lang="el-GR" dirty="0"/>
                    </a:p>
                    <a:p>
                      <a:endParaRPr lang="el-GR" dirty="0"/>
                    </a:p>
                    <a:p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3089420"/>
                  </a:ext>
                </a:extLst>
              </a:tr>
            </a:tbl>
          </a:graphicData>
        </a:graphic>
      </p:graphicFrame>
      <p:sp>
        <p:nvSpPr>
          <p:cNvPr id="9" name="Στρογγυλεμένο ορθογώνιο 8"/>
          <p:cNvSpPr/>
          <p:nvPr/>
        </p:nvSpPr>
        <p:spPr>
          <a:xfrm>
            <a:off x="4258887" y="1014153"/>
            <a:ext cx="6564283" cy="127184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400" dirty="0"/>
              <a:t>4. Ελλιπής έρευνα σχετικά με </a:t>
            </a:r>
            <a:r>
              <a:rPr lang="el-GR" sz="1400" dirty="0" err="1"/>
              <a:t>κοινωνικο</a:t>
            </a:r>
            <a:r>
              <a:rPr lang="el-GR" sz="1400" dirty="0"/>
              <a:t>- συναισθηματικές πτυχές ΤΝ στην εκπαίδευση</a:t>
            </a:r>
          </a:p>
          <a:p>
            <a:pPr algn="ctr"/>
            <a:r>
              <a:rPr lang="el-GR" sz="1400" b="1" u="sng" dirty="0">
                <a:solidFill>
                  <a:prstClr val="white"/>
                </a:solidFill>
              </a:rPr>
              <a:t>ΑΠΑΙΤΕΙ</a:t>
            </a:r>
          </a:p>
          <a:p>
            <a:pPr algn="ctr"/>
            <a:endParaRPr lang="el-GR" sz="1400" b="1" u="sng" dirty="0">
              <a:solidFill>
                <a:prstClr val="white"/>
              </a:solidFill>
            </a:endParaRPr>
          </a:p>
          <a:p>
            <a:pPr algn="ctr"/>
            <a:r>
              <a:rPr lang="el-GR" sz="1400" dirty="0">
                <a:solidFill>
                  <a:prstClr val="white"/>
                </a:solidFill>
              </a:rPr>
              <a:t>- Περαιτέρω έρευνα αναφορικά με ΤΝ στην εκπαίδευση</a:t>
            </a:r>
            <a:endParaRPr lang="el-GR" sz="1400" dirty="0"/>
          </a:p>
          <a:p>
            <a:pPr algn="ctr"/>
            <a:endParaRPr lang="el-GR" sz="1200" dirty="0"/>
          </a:p>
        </p:txBody>
      </p:sp>
      <p:sp>
        <p:nvSpPr>
          <p:cNvPr id="11" name="Στρογγυλεμένο ορθογώνιο 10"/>
          <p:cNvSpPr/>
          <p:nvPr/>
        </p:nvSpPr>
        <p:spPr>
          <a:xfrm>
            <a:off x="4322618" y="2522300"/>
            <a:ext cx="6500552" cy="164742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1200" dirty="0"/>
          </a:p>
          <a:p>
            <a:pPr algn="ctr"/>
            <a:r>
              <a:rPr lang="el-GR" sz="1400" dirty="0"/>
              <a:t>5. Ανεπαρκής γνώση τεχνολογιών ΤΝ εκ μέρους εκπαιδευτικών</a:t>
            </a:r>
          </a:p>
          <a:p>
            <a:pPr algn="ctr"/>
            <a:endParaRPr lang="el-GR" sz="1400" b="1" u="sng" dirty="0">
              <a:solidFill>
                <a:prstClr val="white"/>
              </a:solidFill>
            </a:endParaRPr>
          </a:p>
          <a:p>
            <a:pPr algn="ctr"/>
            <a:r>
              <a:rPr lang="el-GR" sz="1400" b="1" u="sng" dirty="0">
                <a:solidFill>
                  <a:prstClr val="white"/>
                </a:solidFill>
              </a:rPr>
              <a:t>ΑΠΑΙΤΕΙ</a:t>
            </a:r>
          </a:p>
          <a:p>
            <a:pPr algn="ctr"/>
            <a:r>
              <a:rPr lang="el-GR" sz="1400" dirty="0">
                <a:solidFill>
                  <a:prstClr val="white"/>
                </a:solidFill>
              </a:rPr>
              <a:t>- Ανάγκη επιμόρφωσης εκπαιδευτικών σε θέματα ΤΝ τόσο γενικά όσο και εκπαιδευτικά</a:t>
            </a:r>
            <a:endParaRPr lang="el-GR" sz="1400" dirty="0"/>
          </a:p>
        </p:txBody>
      </p:sp>
      <p:sp>
        <p:nvSpPr>
          <p:cNvPr id="12" name="Στρογγυλεμένο ορθογώνιο 11"/>
          <p:cNvSpPr/>
          <p:nvPr/>
        </p:nvSpPr>
        <p:spPr>
          <a:xfrm>
            <a:off x="4322618" y="4572478"/>
            <a:ext cx="6500552" cy="13826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400" dirty="0"/>
              <a:t>6. Δυσκολία εκπαιδευτικών στην εφαρμογή τεχνολογιών ΤΝ σε εκπαιδευτική πράξη</a:t>
            </a:r>
          </a:p>
          <a:p>
            <a:pPr algn="ctr"/>
            <a:r>
              <a:rPr lang="el-GR" sz="1400" b="1" u="sng" dirty="0">
                <a:solidFill>
                  <a:prstClr val="white"/>
                </a:solidFill>
              </a:rPr>
              <a:t>ΑΠΑΙΤΕΙ</a:t>
            </a:r>
          </a:p>
          <a:p>
            <a:pPr algn="ctr"/>
            <a:endParaRPr lang="el-GR" sz="1400" b="1" u="sng" dirty="0">
              <a:solidFill>
                <a:prstClr val="white"/>
              </a:solidFill>
            </a:endParaRPr>
          </a:p>
          <a:p>
            <a:pPr algn="ctr"/>
            <a:r>
              <a:rPr lang="el-GR" sz="1400" dirty="0">
                <a:solidFill>
                  <a:prstClr val="white"/>
                </a:solidFill>
              </a:rPr>
              <a:t>- Ανάγκη διερεύνησης ρόλου εκπαιδευτικών κατά την εφαρμογή παιδαγωγικών εργαλείων ΤΝ</a:t>
            </a:r>
            <a:endParaRPr lang="el-GR" sz="1400" dirty="0"/>
          </a:p>
        </p:txBody>
      </p:sp>
      <p:cxnSp>
        <p:nvCxnSpPr>
          <p:cNvPr id="35" name="Ευθύγραμμο βέλος σύνδεσης 34"/>
          <p:cNvCxnSpPr/>
          <p:nvPr/>
        </p:nvCxnSpPr>
        <p:spPr>
          <a:xfrm flipV="1">
            <a:off x="4258887" y="3225338"/>
            <a:ext cx="2299855" cy="5929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3949" y="3225338"/>
            <a:ext cx="1524140" cy="281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125289"/>
      </p:ext>
    </p:extLst>
  </p:cSld>
  <p:clrMapOvr>
    <a:masterClrMapping/>
  </p:clrMapOvr>
  <p:transition spd="slow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Πίνακας 7"/>
          <p:cNvGraphicFramePr>
            <a:graphicFrameLocks noGrp="1"/>
          </p:cNvGraphicFramePr>
          <p:nvPr/>
        </p:nvGraphicFramePr>
        <p:xfrm>
          <a:off x="972588" y="719666"/>
          <a:ext cx="10282844" cy="585216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2818016">
                  <a:extLst>
                    <a:ext uri="{9D8B030D-6E8A-4147-A177-3AD203B41FA5}">
                      <a16:colId xmlns:a16="http://schemas.microsoft.com/office/drawing/2014/main" val="3825769728"/>
                    </a:ext>
                  </a:extLst>
                </a:gridCol>
                <a:gridCol w="7464828">
                  <a:extLst>
                    <a:ext uri="{9D8B030D-6E8A-4147-A177-3AD203B41FA5}">
                      <a16:colId xmlns:a16="http://schemas.microsoft.com/office/drawing/2014/main" val="268755849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l-GR" dirty="0"/>
                    </a:p>
                    <a:p>
                      <a:endParaRPr lang="el-GR" dirty="0"/>
                    </a:p>
                    <a:p>
                      <a:endParaRPr lang="en-US" dirty="0"/>
                    </a:p>
                    <a:p>
                      <a:endParaRPr lang="el-GR" dirty="0"/>
                    </a:p>
                    <a:p>
                      <a:pPr algn="ctr"/>
                      <a:r>
                        <a:rPr lang="el-GR" sz="4000" dirty="0"/>
                        <a:t>10</a:t>
                      </a:r>
                      <a:r>
                        <a:rPr lang="el-GR" sz="2800" dirty="0"/>
                        <a:t> </a:t>
                      </a:r>
                      <a:r>
                        <a:rPr lang="el-GR" dirty="0"/>
                        <a:t>Προκλήσεις</a:t>
                      </a:r>
                      <a:r>
                        <a:rPr lang="el-GR" baseline="0" dirty="0"/>
                        <a:t> </a:t>
                      </a:r>
                    </a:p>
                    <a:p>
                      <a:pPr algn="ctr"/>
                      <a:r>
                        <a:rPr lang="el-GR" baseline="0" dirty="0"/>
                        <a:t>-</a:t>
                      </a:r>
                    </a:p>
                    <a:p>
                      <a:pPr algn="ctr"/>
                      <a:r>
                        <a:rPr lang="el-GR" baseline="0" dirty="0"/>
                        <a:t>Μελλοντικές ερευνητικές κατευθύνσεις της ΤΝ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  <a:p>
                      <a:endParaRPr lang="el-GR" dirty="0"/>
                    </a:p>
                    <a:p>
                      <a:endParaRPr lang="el-GR" dirty="0"/>
                    </a:p>
                    <a:p>
                      <a:endParaRPr lang="el-GR" dirty="0"/>
                    </a:p>
                    <a:p>
                      <a:endParaRPr lang="el-GR" dirty="0"/>
                    </a:p>
                    <a:p>
                      <a:endParaRPr lang="el-GR" dirty="0"/>
                    </a:p>
                    <a:p>
                      <a:endParaRPr lang="el-GR" dirty="0"/>
                    </a:p>
                    <a:p>
                      <a:endParaRPr lang="el-GR" dirty="0"/>
                    </a:p>
                    <a:p>
                      <a:endParaRPr lang="el-GR" dirty="0"/>
                    </a:p>
                    <a:p>
                      <a:endParaRPr lang="el-GR" dirty="0"/>
                    </a:p>
                    <a:p>
                      <a:endParaRPr lang="el-GR" dirty="0"/>
                    </a:p>
                    <a:p>
                      <a:endParaRPr lang="el-GR" dirty="0"/>
                    </a:p>
                    <a:p>
                      <a:endParaRPr lang="el-GR" dirty="0"/>
                    </a:p>
                    <a:p>
                      <a:endParaRPr lang="el-GR" dirty="0"/>
                    </a:p>
                    <a:p>
                      <a:endParaRPr lang="el-GR" dirty="0"/>
                    </a:p>
                    <a:p>
                      <a:endParaRPr lang="el-GR" dirty="0"/>
                    </a:p>
                    <a:p>
                      <a:endParaRPr lang="el-GR" dirty="0"/>
                    </a:p>
                    <a:p>
                      <a:endParaRPr lang="el-GR" dirty="0"/>
                    </a:p>
                    <a:p>
                      <a:endParaRPr lang="el-GR" dirty="0"/>
                    </a:p>
                    <a:p>
                      <a:endParaRPr lang="el-GR" dirty="0"/>
                    </a:p>
                    <a:p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3089420"/>
                  </a:ext>
                </a:extLst>
              </a:tr>
            </a:tbl>
          </a:graphicData>
        </a:graphic>
      </p:graphicFrame>
      <p:sp>
        <p:nvSpPr>
          <p:cNvPr id="9" name="Στρογγυλεμένο ορθογώνιο 8"/>
          <p:cNvSpPr/>
          <p:nvPr/>
        </p:nvSpPr>
        <p:spPr>
          <a:xfrm>
            <a:off x="4106487" y="1014154"/>
            <a:ext cx="6766559" cy="10972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rPr>
              <a:t>7. Απουσία εκπαιδευτικής οπτικής στην έρευνα για ΤΝ</a:t>
            </a:r>
          </a:p>
          <a:p>
            <a:pPr lvl="0" algn="ctr"/>
            <a:r>
              <a:rPr lang="el-GR" sz="1400" b="1" u="sng" dirty="0">
                <a:solidFill>
                  <a:prstClr val="white"/>
                </a:solidFill>
              </a:rPr>
              <a:t>ΑΠΑΙΤΕΙ</a:t>
            </a:r>
          </a:p>
          <a:p>
            <a:pPr lvl="0" algn="ctr"/>
            <a:endParaRPr lang="el-GR" sz="1400" b="1" u="sng" dirty="0">
              <a:solidFill>
                <a:prstClr val="white"/>
              </a:solidFill>
            </a:endParaRPr>
          </a:p>
          <a:p>
            <a:pPr lvl="0" algn="ctr"/>
            <a:r>
              <a:rPr kumimoji="0" lang="el-GR" sz="1400" i="0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rPr>
              <a:t>- Σχεδίαση μεθόδων διεπιστημονικής μελέτης</a:t>
            </a:r>
            <a:r>
              <a:rPr kumimoji="0" lang="el-GR" sz="1400" i="0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rPr>
              <a:t> ΤΝ με ενεργό συμμετοχή εκπαιδευτικών ,μαθητών, ερευνητών εκπαίδευσης</a:t>
            </a:r>
            <a:endParaRPr kumimoji="0" lang="el-GR" sz="1400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Στρογγυλεμένο ορθογώνιο 10"/>
          <p:cNvSpPr/>
          <p:nvPr/>
        </p:nvSpPr>
        <p:spPr>
          <a:xfrm>
            <a:off x="4106486" y="2397882"/>
            <a:ext cx="6766559" cy="103554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rPr>
              <a:t>8. Έλλειψη διεπιστημονικών</a:t>
            </a:r>
            <a:r>
              <a:rPr kumimoji="0" lang="el-GR" sz="1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rPr>
              <a:t> τεχνολογιών ΤΝ στη μάθηση</a:t>
            </a:r>
          </a:p>
          <a:p>
            <a:pPr lvl="0" algn="ctr"/>
            <a:r>
              <a:rPr lang="el-GR" sz="1400" b="1" u="sng" dirty="0">
                <a:solidFill>
                  <a:prstClr val="white"/>
                </a:solidFill>
              </a:rPr>
              <a:t>ΑΠΑΙΤΕΙ</a:t>
            </a:r>
          </a:p>
          <a:p>
            <a:pPr lvl="0" algn="ctr"/>
            <a:endParaRPr lang="el-GR" sz="1400" dirty="0">
              <a:solidFill>
                <a:prstClr val="white"/>
              </a:solidFill>
            </a:endParaRPr>
          </a:p>
          <a:p>
            <a:pPr lvl="0" algn="ctr"/>
            <a:r>
              <a:rPr kumimoji="0" lang="el-G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rPr>
              <a:t>- Ανάπτυξη διεπιστημονικών εργαλείων με αξιοποίηση προηγμένων τεχνολογιών ΤΝ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Στρογγυλεμένο ορθογώνιο 11"/>
          <p:cNvSpPr/>
          <p:nvPr/>
        </p:nvSpPr>
        <p:spPr>
          <a:xfrm>
            <a:off x="4106486" y="3741496"/>
            <a:ext cx="6766559" cy="117236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</a:t>
            </a:r>
            <a:r>
              <a:rPr kumimoji="0" lang="el-G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rPr>
              <a:t>. Επιλογή κατάλληλων δεδομένων για προγνωστικά</a:t>
            </a:r>
            <a:r>
              <a:rPr kumimoji="0" lang="el-GR" sz="1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rPr>
              <a:t> μοντέλα ΤΝ</a:t>
            </a:r>
          </a:p>
          <a:p>
            <a:pPr lvl="0" algn="ctr"/>
            <a:r>
              <a:rPr lang="el-GR" sz="1400" b="1" u="sng" dirty="0">
                <a:solidFill>
                  <a:prstClr val="white"/>
                </a:solidFill>
              </a:rPr>
              <a:t>ΑΠΑΙΤΕΙ</a:t>
            </a:r>
          </a:p>
          <a:p>
            <a:pPr lvl="0" algn="ctr"/>
            <a:endParaRPr lang="el-GR" sz="1400" dirty="0">
              <a:solidFill>
                <a:prstClr val="white"/>
              </a:solidFill>
            </a:endParaRPr>
          </a:p>
          <a:p>
            <a:pPr lvl="0" algn="ctr"/>
            <a:r>
              <a:rPr kumimoji="0" lang="el-GR" sz="1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rPr>
              <a:t>Εξισορρόπηση αποτελεσματικότητας τεχνολογιών ΤΝ με </a:t>
            </a:r>
            <a:r>
              <a:rPr lang="el-GR" sz="1400" dirty="0">
                <a:solidFill>
                  <a:prstClr val="white"/>
                </a:solidFill>
              </a:rPr>
              <a:t>ηθικά ζητήματα αναφορικά με χρήση μαθητικών δεδομένων </a:t>
            </a:r>
            <a:endParaRPr kumimoji="0" lang="el-GR" sz="1400" b="0" i="0" u="none" strike="noStrike" kern="1200" cap="none" spc="0" normalizeH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cxnSp>
        <p:nvCxnSpPr>
          <p:cNvPr id="21" name="Ευθύγραμμο βέλος σύνδεσης 20"/>
          <p:cNvCxnSpPr/>
          <p:nvPr/>
        </p:nvCxnSpPr>
        <p:spPr>
          <a:xfrm>
            <a:off x="8354291" y="1546168"/>
            <a:ext cx="0" cy="3078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Στρογγυλεμένο ορθογώνιο 12"/>
          <p:cNvSpPr/>
          <p:nvPr/>
        </p:nvSpPr>
        <p:spPr>
          <a:xfrm>
            <a:off x="4106485" y="5171285"/>
            <a:ext cx="6766559" cy="101338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rPr>
              <a:t>10. Αναποτελεσματικές μέθοδοι αξιολόγησης στην έρευνα για ΤΝ</a:t>
            </a:r>
          </a:p>
          <a:p>
            <a:pPr lvl="0" algn="ctr"/>
            <a:r>
              <a:rPr lang="el-GR" sz="1400" b="1" u="sng" dirty="0">
                <a:solidFill>
                  <a:prstClr val="white"/>
                </a:solidFill>
              </a:rPr>
              <a:t>ΑΠΑΙΤΕΙ</a:t>
            </a:r>
          </a:p>
          <a:p>
            <a:pPr lvl="0" algn="ctr"/>
            <a:endParaRPr lang="el-GR" sz="1400" dirty="0">
              <a:solidFill>
                <a:prstClr val="white"/>
              </a:solidFill>
            </a:endParaRPr>
          </a:p>
          <a:p>
            <a:pPr lvl="0" algn="ctr"/>
            <a:r>
              <a:rPr kumimoji="0" lang="el-GR" sz="1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rPr>
              <a:t>- Σχεδιασμό νέων μεθόδων για την αξιολόγηση επιτυχίας συστημάτων ΤΝ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972" y="4043966"/>
            <a:ext cx="2735805" cy="1828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3773"/>
      </p:ext>
    </p:extLst>
  </p:cSld>
  <p:clrMapOvr>
    <a:masterClrMapping/>
  </p:clrMapOvr>
  <p:transition spd="slow">
    <p:wip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περιεχομένου 3"/>
          <p:cNvSpPr>
            <a:spLocks noGrp="1"/>
          </p:cNvSpPr>
          <p:nvPr>
            <p:ph sz="half" idx="1"/>
          </p:nvPr>
        </p:nvSpPr>
        <p:spPr>
          <a:xfrm>
            <a:off x="811369" y="931025"/>
            <a:ext cx="5208431" cy="5245938"/>
          </a:xfrm>
        </p:spPr>
        <p:txBody>
          <a:bodyPr/>
          <a:lstStyle/>
          <a:p>
            <a:pPr marL="0" indent="0" algn="ctr">
              <a:buNone/>
            </a:pPr>
            <a:r>
              <a:rPr lang="el-GR" sz="1800" b="1" i="1" u="sng" dirty="0"/>
              <a:t>Συμπεράσματα από</a:t>
            </a:r>
          </a:p>
          <a:p>
            <a:pPr marL="0" indent="0">
              <a:buNone/>
            </a:pPr>
            <a:endParaRPr lang="el-GR" sz="1600" dirty="0"/>
          </a:p>
          <a:p>
            <a:pPr marL="0" indent="0" algn="ctr">
              <a:buNone/>
            </a:pPr>
            <a:r>
              <a:rPr lang="el-GR" sz="1600" i="1" dirty="0"/>
              <a:t>Επισκόπηση 92 άρθρων μεταξύ 2012- 21 σχετικά με την ΤΝ στην εκπαίδευση: </a:t>
            </a:r>
          </a:p>
          <a:p>
            <a:pPr marL="0" indent="0">
              <a:buNone/>
            </a:pPr>
            <a:endParaRPr lang="el-GR" sz="1600" dirty="0"/>
          </a:p>
          <a:p>
            <a:pPr marL="0" indent="0">
              <a:buNone/>
            </a:pPr>
            <a:endParaRPr lang="el-GR" sz="1600" dirty="0"/>
          </a:p>
          <a:p>
            <a:pPr marL="0" indent="0">
              <a:buNone/>
            </a:pPr>
            <a:endParaRPr lang="el-GR" sz="1600" dirty="0"/>
          </a:p>
          <a:p>
            <a:pPr marL="0" indent="0">
              <a:buNone/>
            </a:pPr>
            <a:endParaRPr lang="el-GR" sz="1600" dirty="0"/>
          </a:p>
          <a:p>
            <a:pPr marL="0" indent="0">
              <a:buNone/>
            </a:pPr>
            <a:r>
              <a:rPr lang="el-GR" sz="1600" dirty="0"/>
              <a:t>                                                           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sz="half" idx="2"/>
          </p:nvPr>
        </p:nvSpPr>
        <p:spPr>
          <a:xfrm>
            <a:off x="6172200" y="931025"/>
            <a:ext cx="5181600" cy="52459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l-GR" sz="1800" b="1" i="1" u="sng" dirty="0"/>
              <a:t>Περιορισμοί</a:t>
            </a:r>
          </a:p>
          <a:p>
            <a:pPr marL="0" indent="0" algn="ctr">
              <a:buNone/>
            </a:pPr>
            <a:endParaRPr lang="el-GR" sz="1600" dirty="0"/>
          </a:p>
          <a:p>
            <a:pPr marL="342900" indent="-342900">
              <a:buAutoNum type="arabicPeriod"/>
            </a:pPr>
            <a:r>
              <a:rPr lang="el-GR" sz="1600" dirty="0"/>
              <a:t>Αποτελέσματα αναζήτησης στη διεθνή βιβλιογραφία = </a:t>
            </a:r>
          </a:p>
          <a:p>
            <a:pPr marL="0" indent="0">
              <a:buNone/>
            </a:pPr>
            <a:r>
              <a:rPr lang="el-GR" sz="1600" dirty="0"/>
              <a:t>       συναφή των δοθέντων όρων (</a:t>
            </a:r>
            <a:r>
              <a:rPr lang="en-US" sz="1600" dirty="0"/>
              <a:t>AI </a:t>
            </a:r>
            <a:r>
              <a:rPr lang="el-GR" sz="1600" dirty="0"/>
              <a:t>και</a:t>
            </a:r>
            <a:r>
              <a:rPr lang="en-US" sz="1600" dirty="0"/>
              <a:t> </a:t>
            </a:r>
            <a:r>
              <a:rPr lang="en-US" sz="1600" dirty="0" err="1"/>
              <a:t>AIEd</a:t>
            </a:r>
            <a:r>
              <a:rPr lang="en-US" sz="1600" dirty="0"/>
              <a:t>)</a:t>
            </a:r>
            <a:r>
              <a:rPr lang="el-GR" sz="1600" dirty="0"/>
              <a:t> </a:t>
            </a:r>
          </a:p>
          <a:p>
            <a:pPr marL="342900" indent="-342900">
              <a:buAutoNum type="arabicPeriod"/>
            </a:pPr>
            <a:endParaRPr lang="el-GR" sz="1600" dirty="0"/>
          </a:p>
          <a:p>
            <a:pPr marL="0" indent="0">
              <a:buNone/>
            </a:pPr>
            <a:r>
              <a:rPr lang="el-GR" sz="1600" dirty="0"/>
              <a:t>2.   Μη αξιοποίηση δημοσιεύσεων χωρίς επίσημη </a:t>
            </a:r>
          </a:p>
          <a:p>
            <a:pPr marL="0" indent="0">
              <a:buNone/>
            </a:pPr>
            <a:r>
              <a:rPr lang="el-GR" sz="1600" dirty="0"/>
              <a:t>        καταχώριση σε ακαδημαϊκές βάσεις δεδομένων</a:t>
            </a:r>
          </a:p>
          <a:p>
            <a:pPr marL="0" indent="0">
              <a:buNone/>
            </a:pPr>
            <a:endParaRPr lang="el-GR" sz="1600" dirty="0"/>
          </a:p>
          <a:p>
            <a:pPr marL="0" indent="0">
              <a:buNone/>
            </a:pPr>
            <a:r>
              <a:rPr lang="el-GR" sz="1600" dirty="0"/>
              <a:t>3.   Παροχή μη εστιασμένων στους ρόλους της ΤΝ στην   </a:t>
            </a:r>
          </a:p>
          <a:p>
            <a:pPr marL="0" indent="0">
              <a:buNone/>
            </a:pPr>
            <a:r>
              <a:rPr lang="el-GR" sz="1600" dirty="0"/>
              <a:t>       εκπαίδευση πληροφοριών από μέρος των υπό                              </a:t>
            </a:r>
          </a:p>
          <a:p>
            <a:pPr marL="0" indent="0">
              <a:buNone/>
            </a:pPr>
            <a:r>
              <a:rPr lang="el-GR" sz="1600" dirty="0"/>
              <a:t>       επισκόπηση άρθρων </a:t>
            </a:r>
          </a:p>
        </p:txBody>
      </p:sp>
      <p:cxnSp>
        <p:nvCxnSpPr>
          <p:cNvPr id="8" name="Ευθύγραμμο βέλος σύνδεσης 7"/>
          <p:cNvCxnSpPr/>
          <p:nvPr/>
        </p:nvCxnSpPr>
        <p:spPr>
          <a:xfrm flipH="1">
            <a:off x="1310020" y="2137107"/>
            <a:ext cx="1850357" cy="13093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Ευθύγραμμο βέλος σύνδεσης 9"/>
          <p:cNvCxnSpPr/>
          <p:nvPr/>
        </p:nvCxnSpPr>
        <p:spPr>
          <a:xfrm>
            <a:off x="3433393" y="2135824"/>
            <a:ext cx="931245" cy="13251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Ορθογώνιο 6"/>
          <p:cNvSpPr/>
          <p:nvPr/>
        </p:nvSpPr>
        <p:spPr>
          <a:xfrm>
            <a:off x="811368" y="836696"/>
            <a:ext cx="5112913" cy="1313646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" name="Ορθογώνιο 8"/>
          <p:cNvSpPr/>
          <p:nvPr/>
        </p:nvSpPr>
        <p:spPr>
          <a:xfrm>
            <a:off x="84426" y="3599187"/>
            <a:ext cx="2668923" cy="1053325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Ορθογώνιο 10"/>
          <p:cNvSpPr/>
          <p:nvPr/>
        </p:nvSpPr>
        <p:spPr>
          <a:xfrm>
            <a:off x="3522117" y="3666963"/>
            <a:ext cx="2573883" cy="867490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Ορθογώνιο 11"/>
          <p:cNvSpPr/>
          <p:nvPr/>
        </p:nvSpPr>
        <p:spPr>
          <a:xfrm>
            <a:off x="7159580" y="836696"/>
            <a:ext cx="2976093" cy="562494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6" name="Εικόνα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1736" y="4830721"/>
            <a:ext cx="3137282" cy="1730118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500906" y="3808320"/>
            <a:ext cx="28333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dirty="0"/>
              <a:t>Υπόδειξη μελλοντικών                               ερευνητικών κατευθύνσεων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83881" y="3624639"/>
            <a:ext cx="2590680" cy="10136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l-GR" sz="1600">
                <a:solidFill>
                  <a:prstClr val="black"/>
                </a:solidFill>
              </a:rPr>
              <a:t>Ολοκληρωμένη επισκόπηση 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l-GR" sz="1600">
                <a:solidFill>
                  <a:prstClr val="black"/>
                </a:solidFill>
              </a:rPr>
              <a:t>ενσωμάτωσης ΤΝ 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l-GR" sz="1600">
                <a:solidFill>
                  <a:prstClr val="black"/>
                </a:solidFill>
              </a:rPr>
              <a:t>σε 4 τομείς εκπαίδευσης</a:t>
            </a:r>
            <a:endParaRPr lang="el-GR" sz="1600" dirty="0">
              <a:solidFill>
                <a:prstClr val="black"/>
              </a:solidFill>
            </a:endParaRPr>
          </a:p>
        </p:txBody>
      </p:sp>
      <p:pic>
        <p:nvPicPr>
          <p:cNvPr id="19" name="Εικόνα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7502" y="4830721"/>
            <a:ext cx="1931956" cy="1868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69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6569"/>
            <a:ext cx="12222609" cy="6858000"/>
          </a:xfrm>
          <a:prstGeom prst="rect">
            <a:avLst/>
          </a:prstGeo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0231" y="5064846"/>
            <a:ext cx="2098372" cy="1793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038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/>
          <p:cNvSpPr/>
          <p:nvPr/>
        </p:nvSpPr>
        <p:spPr>
          <a:xfrm>
            <a:off x="1805353" y="187569"/>
            <a:ext cx="7995139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b="1" i="0" u="none" strike="noStrike" dirty="0">
                <a:solidFill>
                  <a:srgbClr val="2F5597"/>
                </a:solidFill>
                <a:effectLst/>
                <a:latin typeface="Arial" panose="020B0604020202020204" pitchFamily="34" charset="0"/>
              </a:rPr>
              <a:t>Τεχνητή Νοημοσύνη στην Εκπαίδευση</a:t>
            </a:r>
            <a:r>
              <a:rPr lang="el-GR" sz="3200" b="0" i="0" u="none" strike="noStrike" dirty="0">
                <a:solidFill>
                  <a:srgbClr val="2F5597"/>
                </a:solidFill>
                <a:effectLst/>
                <a:latin typeface="Arial" panose="020B0604020202020204" pitchFamily="34" charset="0"/>
              </a:rPr>
              <a:t>:</a:t>
            </a:r>
            <a:endParaRPr lang="el-GR" sz="3200" b="0" dirty="0">
              <a:effectLst/>
            </a:endParaRPr>
          </a:p>
          <a:p>
            <a:r>
              <a:rPr lang="el-GR" dirty="0"/>
              <a:t/>
            </a:r>
            <a:br>
              <a:rPr lang="el-GR" dirty="0"/>
            </a:br>
            <a:endParaRPr lang="el-GR" dirty="0"/>
          </a:p>
        </p:txBody>
      </p:sp>
      <p:sp>
        <p:nvSpPr>
          <p:cNvPr id="6" name="Ορθογώνιο 5"/>
          <p:cNvSpPr/>
          <p:nvPr/>
        </p:nvSpPr>
        <p:spPr>
          <a:xfrm>
            <a:off x="2754922" y="75695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ts val="1000"/>
              </a:spcBef>
            </a:pPr>
            <a:r>
              <a:rPr lang="el-GR" b="0" i="0" u="none" strike="noStrike" dirty="0">
                <a:solidFill>
                  <a:srgbClr val="2F5597"/>
                </a:solidFill>
                <a:effectLst/>
                <a:latin typeface="Arial" panose="020B0604020202020204" pitchFamily="34" charset="0"/>
              </a:rPr>
              <a:t>Ευκαιρίες και Προκλήσεις σε Μάθηση, Διδασκαλία, Αξιολόγηση και Διοίκηση.</a:t>
            </a:r>
            <a:endParaRPr lang="el-GR" b="0" dirty="0">
              <a:effectLst/>
            </a:endParaRPr>
          </a:p>
        </p:txBody>
      </p:sp>
      <p:sp>
        <p:nvSpPr>
          <p:cNvPr id="8" name="Ορθογώνιο 7"/>
          <p:cNvSpPr/>
          <p:nvPr/>
        </p:nvSpPr>
        <p:spPr>
          <a:xfrm>
            <a:off x="5332141" y="3298260"/>
            <a:ext cx="6096000" cy="646331"/>
          </a:xfrm>
          <a:prstGeom prst="rect">
            <a:avLst/>
          </a:prstGeom>
          <a:ln w="38100">
            <a:solidFill>
              <a:srgbClr val="0070C0"/>
            </a:solidFill>
          </a:ln>
        </p:spPr>
        <p:txBody>
          <a:bodyPr>
            <a:spAutoFit/>
          </a:bodyPr>
          <a:lstStyle/>
          <a:p>
            <a:r>
              <a:rPr lang="el-GR" dirty="0">
                <a:solidFill>
                  <a:srgbClr val="374151"/>
                </a:solidFill>
                <a:latin typeface="Ubuntu"/>
              </a:rPr>
              <a:t>Η εξέταση των επιπτώσεων της Τεχνητής Νοημοσύνης στην εκπαίδευση.</a:t>
            </a:r>
            <a:endParaRPr lang="el-GR" b="0" dirty="0">
              <a:effectLst/>
            </a:endParaRPr>
          </a:p>
        </p:txBody>
      </p:sp>
      <p:sp>
        <p:nvSpPr>
          <p:cNvPr id="10" name="Ορθογώνιο 9"/>
          <p:cNvSpPr/>
          <p:nvPr/>
        </p:nvSpPr>
        <p:spPr>
          <a:xfrm>
            <a:off x="5679687" y="423807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1500"/>
              </a:spcAft>
            </a:pPr>
            <a:r>
              <a:rPr lang="el-GR" b="0" i="0" u="none" strike="noStrike" dirty="0">
                <a:solidFill>
                  <a:srgbClr val="374151"/>
                </a:solidFill>
                <a:effectLst/>
                <a:latin typeface="Arial" panose="020B0604020202020204" pitchFamily="34" charset="0"/>
              </a:rPr>
              <a:t>Πώς η τεχνητή νοημοσύνη επηρεάζει τον εκπαιδευτικό τομέα</a:t>
            </a:r>
            <a:endParaRPr lang="el-GR" b="0" dirty="0">
              <a:effectLst/>
            </a:endParaRPr>
          </a:p>
        </p:txBody>
      </p:sp>
      <p:sp>
        <p:nvSpPr>
          <p:cNvPr id="11" name="Ορθογώνιο 10"/>
          <p:cNvSpPr/>
          <p:nvPr/>
        </p:nvSpPr>
        <p:spPr>
          <a:xfrm>
            <a:off x="5679687" y="489844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1500"/>
              </a:spcAft>
            </a:pPr>
            <a:r>
              <a:rPr lang="el-GR" b="0" i="0" u="none" strike="noStrike" dirty="0">
                <a:solidFill>
                  <a:srgbClr val="374151"/>
                </a:solidFill>
                <a:effectLst/>
                <a:latin typeface="Arial" panose="020B0604020202020204" pitchFamily="34" charset="0"/>
              </a:rPr>
              <a:t>Ποια είναι τα πλεονεκτήματα που μπορεί να προσφέρει στην εκπαίδευση </a:t>
            </a:r>
            <a:endParaRPr lang="el-GR" b="0" dirty="0">
              <a:effectLst/>
            </a:endParaRPr>
          </a:p>
        </p:txBody>
      </p:sp>
      <p:sp>
        <p:nvSpPr>
          <p:cNvPr id="12" name="Ορθογώνιο 11"/>
          <p:cNvSpPr/>
          <p:nvPr/>
        </p:nvSpPr>
        <p:spPr>
          <a:xfrm>
            <a:off x="5679687" y="5572852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1500"/>
              </a:spcAft>
            </a:pPr>
            <a:r>
              <a:rPr lang="el-GR" b="0" i="0" u="none" strike="noStrike" dirty="0">
                <a:solidFill>
                  <a:srgbClr val="374151"/>
                </a:solidFill>
                <a:effectLst/>
                <a:latin typeface="Arial" panose="020B0604020202020204" pitchFamily="34" charset="0"/>
              </a:rPr>
              <a:t>Ποιες είναι οι προκλήσεις που προκύπτουν κατά την εφαρμογή της</a:t>
            </a:r>
            <a:endParaRPr lang="el-GR" b="0" dirty="0">
              <a:effectLst/>
            </a:endParaRPr>
          </a:p>
        </p:txBody>
      </p:sp>
      <p:sp>
        <p:nvSpPr>
          <p:cNvPr id="18" name="Ορθογώνιο 17"/>
          <p:cNvSpPr/>
          <p:nvPr/>
        </p:nvSpPr>
        <p:spPr>
          <a:xfrm flipH="1">
            <a:off x="5051215" y="3298260"/>
            <a:ext cx="280925" cy="25417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9" name="Δεξιό βέλος 18"/>
          <p:cNvSpPr/>
          <p:nvPr/>
        </p:nvSpPr>
        <p:spPr>
          <a:xfrm>
            <a:off x="5051215" y="4331038"/>
            <a:ext cx="695092" cy="18595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2" name="Δεξιό βέλος 21"/>
          <p:cNvSpPr/>
          <p:nvPr/>
        </p:nvSpPr>
        <p:spPr>
          <a:xfrm>
            <a:off x="5051215" y="5008395"/>
            <a:ext cx="695092" cy="18595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3" name="Δεξιό βέλος 22"/>
          <p:cNvSpPr/>
          <p:nvPr/>
        </p:nvSpPr>
        <p:spPr>
          <a:xfrm>
            <a:off x="5042493" y="5663364"/>
            <a:ext cx="695092" cy="18595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7" name="Ορθογώνιο 26"/>
          <p:cNvSpPr/>
          <p:nvPr/>
        </p:nvSpPr>
        <p:spPr>
          <a:xfrm>
            <a:off x="1266631" y="2020690"/>
            <a:ext cx="2012714" cy="769528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b="1" dirty="0">
                <a:solidFill>
                  <a:srgbClr val="FF0000"/>
                </a:solidFill>
                <a:latin typeface="Arial" panose="020B0604020202020204" pitchFamily="34" charset="0"/>
              </a:rPr>
              <a:t>Τι είναι Τεχνητή Νοημοσύνη</a:t>
            </a:r>
            <a:endParaRPr lang="el-GR" b="1" dirty="0">
              <a:effectLst/>
            </a:endParaRPr>
          </a:p>
        </p:txBody>
      </p:sp>
      <p:sp>
        <p:nvSpPr>
          <p:cNvPr id="24" name="Στρογγυλεμένο ορθογώνιο 23"/>
          <p:cNvSpPr/>
          <p:nvPr/>
        </p:nvSpPr>
        <p:spPr>
          <a:xfrm>
            <a:off x="6445405" y="1806498"/>
            <a:ext cx="3479180" cy="92555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b="1" dirty="0"/>
              <a:t>Σκοπός της έρευνας:</a:t>
            </a:r>
          </a:p>
        </p:txBody>
      </p:sp>
      <p:pic>
        <p:nvPicPr>
          <p:cNvPr id="25" name="Εικόνα 2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832" y="3476513"/>
            <a:ext cx="4226313" cy="2815781"/>
          </a:xfrm>
          <a:prstGeom prst="rect">
            <a:avLst/>
          </a:prstGeom>
        </p:spPr>
      </p:pic>
      <p:sp>
        <p:nvSpPr>
          <p:cNvPr id="26" name="Βέλος προς τα κάτω 25"/>
          <p:cNvSpPr/>
          <p:nvPr/>
        </p:nvSpPr>
        <p:spPr>
          <a:xfrm>
            <a:off x="8051179" y="2694629"/>
            <a:ext cx="390293" cy="62029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81479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Ορθογώνιο 2">
            <a:extLst>
              <a:ext uri="{FF2B5EF4-FFF2-40B4-BE49-F238E27FC236}">
                <a16:creationId xmlns:a16="http://schemas.microsoft.com/office/drawing/2014/main" id="{A91A3B96-FEE3-02CE-CE2A-2AAEC2F79E18}"/>
              </a:ext>
            </a:extLst>
          </p:cNvPr>
          <p:cNvSpPr/>
          <p:nvPr/>
        </p:nvSpPr>
        <p:spPr>
          <a:xfrm>
            <a:off x="1000534" y="2967335"/>
            <a:ext cx="101909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Ευχαριστούμε για την προσοχή σας</a:t>
            </a:r>
            <a:endParaRPr lang="en-GB" sz="5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93536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Διάγραμμα 6"/>
          <p:cNvGraphicFramePr/>
          <p:nvPr>
            <p:extLst>
              <p:ext uri="{D42A27DB-BD31-4B8C-83A1-F6EECF244321}">
                <p14:modId xmlns:p14="http://schemas.microsoft.com/office/powerpoint/2010/main" val="2408366279"/>
              </p:ext>
            </p:extLst>
          </p:nvPr>
        </p:nvGraphicFramePr>
        <p:xfrm>
          <a:off x="120106" y="2489509"/>
          <a:ext cx="6260017" cy="47587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Ορθογώνιο 9"/>
          <p:cNvSpPr/>
          <p:nvPr/>
        </p:nvSpPr>
        <p:spPr>
          <a:xfrm>
            <a:off x="6344114" y="1709920"/>
            <a:ext cx="533214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i="0" u="none" strike="noStrike" dirty="0">
                <a:solidFill>
                  <a:srgbClr val="374151"/>
                </a:solidFill>
                <a:effectLst/>
                <a:latin typeface="Ubuntu"/>
              </a:rPr>
              <a:t>RQ1</a:t>
            </a:r>
            <a:r>
              <a:rPr lang="el-GR" b="0" i="0" u="none" strike="noStrike" dirty="0">
                <a:solidFill>
                  <a:srgbClr val="374151"/>
                </a:solidFill>
                <a:effectLst/>
                <a:latin typeface="Ubuntu"/>
              </a:rPr>
              <a:t>: Πώς στηρίζουν οι τεχνολογίες της ΤΝ την μάθηση, τη διδασκαλία, την αξιολόγηση και τη διοίκηση στην εκπαίδευση;</a:t>
            </a:r>
            <a:endParaRPr lang="el-GR" b="0" dirty="0">
              <a:effectLst/>
            </a:endParaRPr>
          </a:p>
        </p:txBody>
      </p:sp>
      <p:sp>
        <p:nvSpPr>
          <p:cNvPr id="12" name="Ορθογώνιο 11"/>
          <p:cNvSpPr/>
          <p:nvPr/>
        </p:nvSpPr>
        <p:spPr>
          <a:xfrm>
            <a:off x="6441688" y="333594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l-GR" b="1" i="0" u="none" strike="noStrike" dirty="0">
                <a:solidFill>
                  <a:srgbClr val="374151"/>
                </a:solidFill>
                <a:effectLst/>
                <a:latin typeface="Ubuntu"/>
              </a:rPr>
              <a:t>RQ2</a:t>
            </a:r>
            <a:r>
              <a:rPr lang="el-GR" b="0" i="0" u="none" strike="noStrike" dirty="0">
                <a:solidFill>
                  <a:srgbClr val="374151"/>
                </a:solidFill>
                <a:effectLst/>
                <a:latin typeface="Ubuntu"/>
              </a:rPr>
              <a:t>: Ποια μαθητικά και εκπαιδευτικά αποτελέσματα προάγουν οι τεχνολογίες της ΤΝ;</a:t>
            </a:r>
            <a:endParaRPr lang="el-GR" dirty="0"/>
          </a:p>
        </p:txBody>
      </p:sp>
      <p:pic>
        <p:nvPicPr>
          <p:cNvPr id="13" name="Εικόνα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57" y="170716"/>
            <a:ext cx="6004643" cy="26253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Ορθογώνιο 13"/>
          <p:cNvSpPr/>
          <p:nvPr/>
        </p:nvSpPr>
        <p:spPr>
          <a:xfrm>
            <a:off x="7593980" y="516571"/>
            <a:ext cx="2832410" cy="490654"/>
          </a:xfrm>
          <a:prstGeom prst="rect">
            <a:avLst/>
          </a:prstGeom>
          <a:ln w="38100"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l-GR" b="1">
                <a:solidFill>
                  <a:srgbClr val="595959"/>
                </a:solidFill>
                <a:latin typeface="Arial" panose="020B0604020202020204" pitchFamily="34" charset="0"/>
              </a:rPr>
              <a:t>Ερευνητικά Ερωτήματα</a:t>
            </a:r>
            <a:r>
              <a:rPr lang="" b="1">
                <a:solidFill>
                  <a:srgbClr val="595959"/>
                </a:solidFill>
                <a:latin typeface="Arial" panose="020B0604020202020204" pitchFamily="34" charset="0"/>
              </a:rPr>
              <a:t>:</a:t>
            </a:r>
            <a:endParaRPr lang="el-GR" b="0" dirty="0">
              <a:effectLst/>
            </a:endParaRPr>
          </a:p>
        </p:txBody>
      </p:sp>
      <p:pic>
        <p:nvPicPr>
          <p:cNvPr id="15" name="Εικόνα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4049" y="4088260"/>
            <a:ext cx="3954966" cy="2425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119336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/>
          <p:cNvSpPr/>
          <p:nvPr/>
        </p:nvSpPr>
        <p:spPr>
          <a:xfrm>
            <a:off x="2039104" y="357238"/>
            <a:ext cx="723207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l-GR" sz="3200" b="0" dirty="0">
              <a:solidFill>
                <a:srgbClr val="0070C0"/>
              </a:solidFill>
              <a:effectLst/>
            </a:endParaRPr>
          </a:p>
        </p:txBody>
      </p:sp>
      <p:sp>
        <p:nvSpPr>
          <p:cNvPr id="7" name="Ορθογώνιο 6"/>
          <p:cNvSpPr/>
          <p:nvPr/>
        </p:nvSpPr>
        <p:spPr>
          <a:xfrm>
            <a:off x="817447" y="1736832"/>
            <a:ext cx="4358244" cy="99752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" b="1" i="0" u="none" strike="noStrike">
                <a:solidFill>
                  <a:srgbClr val="374151"/>
                </a:solidFill>
                <a:effectLst/>
                <a:latin typeface="Ubuntu"/>
              </a:rPr>
              <a:t>Π</a:t>
            </a:r>
            <a:r>
              <a:rPr lang="el-GR" b="1" i="0" u="none" strike="noStrike">
                <a:solidFill>
                  <a:srgbClr val="374151"/>
                </a:solidFill>
                <a:effectLst/>
                <a:latin typeface="Ubuntu"/>
              </a:rPr>
              <a:t>ρωτοβουλί</a:t>
            </a:r>
            <a:r>
              <a:rPr lang="" b="1" i="0" u="none" strike="noStrike" dirty="0">
                <a:solidFill>
                  <a:srgbClr val="374151"/>
                </a:solidFill>
                <a:effectLst/>
                <a:latin typeface="Ubuntu"/>
              </a:rPr>
              <a:t>ες</a:t>
            </a:r>
            <a:r>
              <a:rPr lang="el-GR" b="1" i="0" u="none" strike="noStrike" dirty="0">
                <a:solidFill>
                  <a:srgbClr val="374151"/>
                </a:solidFill>
                <a:effectLst/>
                <a:latin typeface="Ubuntu"/>
              </a:rPr>
              <a:t> από Κίνα και ΗΠΑ που ενισχύουν τη χρήση της ΤΝ στην εκπαίδευση</a:t>
            </a:r>
            <a:endParaRPr lang="el-GR" b="1" dirty="0"/>
          </a:p>
        </p:txBody>
      </p:sp>
      <p:sp>
        <p:nvSpPr>
          <p:cNvPr id="8" name="Ορθογώνιο 7"/>
          <p:cNvSpPr/>
          <p:nvPr/>
        </p:nvSpPr>
        <p:spPr>
          <a:xfrm>
            <a:off x="6458196" y="1720142"/>
            <a:ext cx="4583183" cy="99752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i="0" u="none" strike="noStrike" dirty="0">
                <a:solidFill>
                  <a:srgbClr val="374151"/>
                </a:solidFill>
                <a:effectLst/>
                <a:latin typeface="Ubuntu"/>
              </a:rPr>
              <a:t>Η ίδρυση του κέντρου Μάθησης και Συμβίωσης με την ΤΝ</a:t>
            </a:r>
            <a:r>
              <a:rPr lang="en-US" b="1" i="0" u="none" strike="noStrike" dirty="0">
                <a:solidFill>
                  <a:srgbClr val="374151"/>
                </a:solidFill>
                <a:effectLst/>
                <a:latin typeface="Ubuntu"/>
              </a:rPr>
              <a:t> </a:t>
            </a:r>
            <a:r>
              <a:rPr lang="en-US" b="1" i="0" dirty="0">
                <a:solidFill>
                  <a:srgbClr val="374151"/>
                </a:solidFill>
                <a:effectLst/>
                <a:latin typeface="Söhne"/>
              </a:rPr>
              <a:t>(</a:t>
            </a:r>
            <a:r>
              <a:rPr lang="en-US" b="1" i="0" dirty="0">
                <a:solidFill>
                  <a:schemeClr val="accent2"/>
                </a:solidFill>
                <a:effectLst/>
                <a:latin typeface="Söhne"/>
              </a:rPr>
              <a:t>CELLA</a:t>
            </a:r>
            <a:r>
              <a:rPr lang="en-US" b="1" i="0" dirty="0">
                <a:solidFill>
                  <a:srgbClr val="374151"/>
                </a:solidFill>
                <a:effectLst/>
                <a:latin typeface="Söhne"/>
              </a:rPr>
              <a:t>)</a:t>
            </a:r>
            <a:r>
              <a:rPr lang="el-GR" b="1" i="0" u="none" strike="noStrike" dirty="0">
                <a:solidFill>
                  <a:srgbClr val="374151"/>
                </a:solidFill>
                <a:effectLst/>
                <a:latin typeface="Ubuntu"/>
              </a:rPr>
              <a:t> </a:t>
            </a:r>
            <a:r>
              <a:rPr lang="el-GR" b="1" dirty="0">
                <a:solidFill>
                  <a:srgbClr val="374151"/>
                </a:solidFill>
                <a:latin typeface="Ubuntu"/>
              </a:rPr>
              <a:t>με χρηματοδότηση της </a:t>
            </a:r>
            <a:r>
              <a:rPr lang="el-GR" b="1" i="0" u="none" strike="noStrike" dirty="0" err="1">
                <a:solidFill>
                  <a:srgbClr val="374151"/>
                </a:solidFill>
                <a:effectLst/>
                <a:latin typeface="Ubuntu"/>
              </a:rPr>
              <a:t>Jacobs</a:t>
            </a:r>
            <a:r>
              <a:rPr lang="el-GR" b="1" i="0" u="none" strike="noStrike" dirty="0">
                <a:solidFill>
                  <a:srgbClr val="374151"/>
                </a:solidFill>
                <a:effectLst/>
                <a:latin typeface="Ubuntu"/>
              </a:rPr>
              <a:t> </a:t>
            </a:r>
            <a:r>
              <a:rPr lang="el-GR" b="1" i="0" u="none" strike="noStrike" dirty="0" err="1">
                <a:solidFill>
                  <a:srgbClr val="374151"/>
                </a:solidFill>
                <a:effectLst/>
                <a:latin typeface="Ubuntu"/>
              </a:rPr>
              <a:t>Foundation</a:t>
            </a:r>
            <a:r>
              <a:rPr lang="el-GR" b="1" i="0" u="none" strike="noStrike" dirty="0">
                <a:solidFill>
                  <a:srgbClr val="374151"/>
                </a:solidFill>
                <a:effectLst/>
                <a:latin typeface="Ubuntu"/>
              </a:rPr>
              <a:t>.</a:t>
            </a:r>
            <a:endParaRPr lang="el-GR" b="1" dirty="0">
              <a:effectLst/>
            </a:endParaRPr>
          </a:p>
        </p:txBody>
      </p:sp>
      <p:sp>
        <p:nvSpPr>
          <p:cNvPr id="10" name="Ορθογώνιο 9"/>
          <p:cNvSpPr/>
          <p:nvPr/>
        </p:nvSpPr>
        <p:spPr>
          <a:xfrm>
            <a:off x="3287047" y="250457"/>
            <a:ext cx="5785799" cy="1072276"/>
          </a:xfrm>
          <a:prstGeom prst="rect">
            <a:avLst/>
          </a:prstGeom>
          <a:solidFill>
            <a:schemeClr val="bg1"/>
          </a:solidFill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3200" b="0" i="0" u="none" strike="noStrike" dirty="0">
                <a:solidFill>
                  <a:srgbClr val="0070C0"/>
                </a:solidFill>
                <a:effectLst/>
                <a:latin typeface="Ubuntu"/>
              </a:rPr>
              <a:t>Σημαντικές Εθνικές και Διεθνείς Πρωτοβουλίες</a:t>
            </a:r>
            <a:endParaRPr lang="el-GR" sz="3200" b="0" dirty="0">
              <a:solidFill>
                <a:srgbClr val="0070C0"/>
              </a:solidFill>
              <a:effectLst/>
            </a:endParaRPr>
          </a:p>
        </p:txBody>
      </p:sp>
      <p:sp>
        <p:nvSpPr>
          <p:cNvPr id="13" name="Ορθογώνιο 12"/>
          <p:cNvSpPr/>
          <p:nvPr/>
        </p:nvSpPr>
        <p:spPr>
          <a:xfrm>
            <a:off x="520396" y="3914387"/>
            <a:ext cx="2946134" cy="498763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>
              <a:buAutoNum type="arabicPeriod"/>
            </a:pPr>
            <a:r>
              <a:rPr lang="el-GR" sz="2400" b="1" dirty="0">
                <a:solidFill>
                  <a:schemeClr val="tx1"/>
                </a:solidFill>
              </a:rPr>
              <a:t>Επιλογή Άρθρων </a:t>
            </a:r>
            <a:endParaRPr lang="el-GR" sz="2400" dirty="0">
              <a:solidFill>
                <a:schemeClr val="tx1"/>
              </a:solidFill>
            </a:endParaRPr>
          </a:p>
        </p:txBody>
      </p:sp>
      <p:sp>
        <p:nvSpPr>
          <p:cNvPr id="14" name="Ορθογώνιο 13"/>
          <p:cNvSpPr/>
          <p:nvPr/>
        </p:nvSpPr>
        <p:spPr>
          <a:xfrm>
            <a:off x="520396" y="5095043"/>
            <a:ext cx="4174434" cy="964563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chemeClr val="tx1"/>
                </a:solidFill>
              </a:rPr>
              <a:t>2</a:t>
            </a:r>
            <a:r>
              <a:rPr lang="el-GR" sz="2400" b="1" dirty="0">
                <a:solidFill>
                  <a:schemeClr val="tx1"/>
                </a:solidFill>
              </a:rPr>
              <a:t>. Επιλογή, κωδικοποίηση και Ανάλυση Δεδομένων</a:t>
            </a:r>
            <a:r>
              <a:rPr lang="" sz="2400" b="1" dirty="0">
                <a:solidFill>
                  <a:schemeClr val="tx1"/>
                </a:solidFill>
              </a:rPr>
              <a:t> -</a:t>
            </a:r>
            <a:r>
              <a:rPr lang="en-US" sz="2400" b="1" dirty="0">
                <a:solidFill>
                  <a:schemeClr val="tx1"/>
                </a:solidFill>
              </a:rPr>
              <a:t> PRISMA</a:t>
            </a:r>
            <a:endParaRPr lang="el-GR" sz="2400" dirty="0">
              <a:solidFill>
                <a:schemeClr val="tx1"/>
              </a:solidFill>
            </a:endParaRPr>
          </a:p>
        </p:txBody>
      </p:sp>
      <p:sp>
        <p:nvSpPr>
          <p:cNvPr id="17" name="Ορθογώνιο 16"/>
          <p:cNvSpPr/>
          <p:nvPr/>
        </p:nvSpPr>
        <p:spPr>
          <a:xfrm>
            <a:off x="3937085" y="3279272"/>
            <a:ext cx="4461450" cy="928194"/>
          </a:xfrm>
          <a:prstGeom prst="rect">
            <a:avLst/>
          </a:prstGeom>
          <a:solidFill>
            <a:schemeClr val="bg1"/>
          </a:solidFill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3200" b="0" dirty="0">
              <a:solidFill>
                <a:srgbClr val="0070C0"/>
              </a:solidFill>
              <a:effectLst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195345" y="3512488"/>
            <a:ext cx="39692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b="1" dirty="0">
                <a:solidFill>
                  <a:schemeClr val="accent5"/>
                </a:solidFill>
                <a:latin typeface="Ubuntu"/>
              </a:rPr>
              <a:t>Μεθοδολογία έρευνας</a:t>
            </a:r>
          </a:p>
        </p:txBody>
      </p:sp>
      <p:sp>
        <p:nvSpPr>
          <p:cNvPr id="20" name="Ορθογώνιο 19"/>
          <p:cNvSpPr/>
          <p:nvPr/>
        </p:nvSpPr>
        <p:spPr>
          <a:xfrm>
            <a:off x="5106211" y="5433544"/>
            <a:ext cx="2703969" cy="564794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2800" b="1" dirty="0">
                <a:solidFill>
                  <a:schemeClr val="tx1"/>
                </a:solidFill>
              </a:rPr>
              <a:t>  </a:t>
            </a:r>
            <a:r>
              <a:rPr lang="el-GR" sz="2400" b="1" dirty="0">
                <a:solidFill>
                  <a:schemeClr val="tx1"/>
                </a:solidFill>
              </a:rPr>
              <a:t>3. Αποτελέσματα</a:t>
            </a:r>
            <a:endParaRPr lang="el-GR" sz="2400" dirty="0">
              <a:solidFill>
                <a:schemeClr val="tx1"/>
              </a:solidFill>
            </a:endParaRPr>
          </a:p>
        </p:txBody>
      </p:sp>
      <p:pic>
        <p:nvPicPr>
          <p:cNvPr id="21" name="Εικόνα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8535" y="4379224"/>
            <a:ext cx="3384812" cy="2082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996148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Εικόνα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9181"/>
            <a:ext cx="12355740" cy="6486764"/>
          </a:xfrm>
          <a:prstGeom prst="rect">
            <a:avLst/>
          </a:prstGeom>
          <a:ln>
            <a:noFill/>
          </a:ln>
          <a:effectLst>
            <a:softEdge rad="635000"/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</p:pic>
      <p:graphicFrame>
        <p:nvGraphicFramePr>
          <p:cNvPr id="11" name="Διάγραμμα 10"/>
          <p:cNvGraphicFramePr/>
          <p:nvPr>
            <p:extLst>
              <p:ext uri="{D42A27DB-BD31-4B8C-83A1-F6EECF244321}">
                <p14:modId xmlns:p14="http://schemas.microsoft.com/office/powerpoint/2010/main" val="1204551643"/>
              </p:ext>
            </p:extLst>
          </p:nvPr>
        </p:nvGraphicFramePr>
        <p:xfrm>
          <a:off x="531153" y="984059"/>
          <a:ext cx="11293433" cy="65017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01722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0052A7B-A9DF-0E06-7116-C425C28630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48595" y="2525422"/>
            <a:ext cx="3335834" cy="828675"/>
          </a:xfrm>
        </p:spPr>
        <p:txBody>
          <a:bodyPr>
            <a:normAutofit fontScale="90000"/>
          </a:bodyPr>
          <a:lstStyle/>
          <a:p>
            <a:r>
              <a:rPr lang="el-GR" dirty="0">
                <a:solidFill>
                  <a:srgbClr val="0070C0"/>
                </a:solidFill>
              </a:rPr>
              <a:t>ΜΑΘΗΣΗ</a:t>
            </a:r>
          </a:p>
        </p:txBody>
      </p:sp>
      <p:sp>
        <p:nvSpPr>
          <p:cNvPr id="8" name="Ορθογώνιο 7">
            <a:extLst>
              <a:ext uri="{FF2B5EF4-FFF2-40B4-BE49-F238E27FC236}">
                <a16:creationId xmlns:a16="http://schemas.microsoft.com/office/drawing/2014/main" id="{EEFBE846-C76E-6BC5-4334-6CFAD2E84428}"/>
              </a:ext>
            </a:extLst>
          </p:cNvPr>
          <p:cNvSpPr/>
          <p:nvPr/>
        </p:nvSpPr>
        <p:spPr>
          <a:xfrm>
            <a:off x="417907" y="758203"/>
            <a:ext cx="4653340" cy="15692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i="1" dirty="0">
              <a:solidFill>
                <a:schemeClr val="tx1"/>
              </a:solidFill>
            </a:endParaRPr>
          </a:p>
          <a:p>
            <a:pPr algn="ctr"/>
            <a:r>
              <a:rPr lang="el-GR" sz="2000" i="1" u="sng" dirty="0">
                <a:solidFill>
                  <a:schemeClr val="tx1"/>
                </a:solidFill>
              </a:rPr>
              <a:t> </a:t>
            </a:r>
            <a:r>
              <a:rPr lang="el-GR" sz="2000" b="1" i="1" u="sng" dirty="0">
                <a:solidFill>
                  <a:schemeClr val="tx1"/>
                </a:solidFill>
              </a:rPr>
              <a:t>Εξατομίκευση εργασιών</a:t>
            </a:r>
            <a:endParaRPr lang="el-GR" sz="2000" i="1" u="sng" dirty="0">
              <a:solidFill>
                <a:schemeClr val="tx1"/>
              </a:solidFill>
            </a:endParaRPr>
          </a:p>
          <a:p>
            <a:pPr algn="ctr"/>
            <a:r>
              <a:rPr lang="el-GR" i="1" dirty="0">
                <a:solidFill>
                  <a:schemeClr val="tx1"/>
                </a:solidFill>
              </a:rPr>
              <a:t>(εικονική πραγματικότητα, εικονικό παιδί, εικονικό εργαστήρι)</a:t>
            </a:r>
          </a:p>
          <a:p>
            <a:pPr algn="ctr"/>
            <a:r>
              <a:rPr lang="el-GR" i="1" u="sng" dirty="0">
                <a:solidFill>
                  <a:schemeClr val="tx1"/>
                </a:solidFill>
              </a:rPr>
              <a:t>Προκλήσεις: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l-GR" i="1" dirty="0">
                <a:solidFill>
                  <a:schemeClr val="tx1"/>
                </a:solidFill>
              </a:rPr>
              <a:t>Έλλειψη υποστηρικτικών μαθησιακών πόρων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l-GR" i="1" dirty="0">
                <a:solidFill>
                  <a:schemeClr val="tx1"/>
                </a:solidFill>
              </a:rPr>
              <a:t>Μη αποτελεσματική κάλυψη αναγκών των μαθητών</a:t>
            </a:r>
          </a:p>
          <a:p>
            <a:pPr algn="ctr"/>
            <a:endParaRPr lang="el-GR" i="1" dirty="0">
              <a:solidFill>
                <a:schemeClr val="tx1"/>
              </a:solidFill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el-GR" i="1" dirty="0">
              <a:solidFill>
                <a:schemeClr val="tx1"/>
              </a:solidFill>
            </a:endParaRPr>
          </a:p>
        </p:txBody>
      </p:sp>
      <p:sp>
        <p:nvSpPr>
          <p:cNvPr id="9" name="Ορθογώνιο 8">
            <a:extLst>
              <a:ext uri="{FF2B5EF4-FFF2-40B4-BE49-F238E27FC236}">
                <a16:creationId xmlns:a16="http://schemas.microsoft.com/office/drawing/2014/main" id="{5EA6E640-6EA1-8647-8385-E0B5BA8F42A5}"/>
              </a:ext>
            </a:extLst>
          </p:cNvPr>
          <p:cNvSpPr/>
          <p:nvPr/>
        </p:nvSpPr>
        <p:spPr>
          <a:xfrm>
            <a:off x="7361777" y="301347"/>
            <a:ext cx="4229100" cy="238470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b="1" u="sng" dirty="0">
                <a:solidFill>
                  <a:schemeClr val="tx1"/>
                </a:solidFill>
              </a:rPr>
              <a:t>Συνομιλία ανθρώπου-μηχανής </a:t>
            </a:r>
            <a:r>
              <a:rPr lang="el-GR" dirty="0">
                <a:solidFill>
                  <a:schemeClr val="tx1"/>
                </a:solidFill>
              </a:rPr>
              <a:t>(</a:t>
            </a:r>
            <a:r>
              <a:rPr lang="en-US" dirty="0">
                <a:solidFill>
                  <a:schemeClr val="tx1"/>
                </a:solidFill>
              </a:rPr>
              <a:t>chatbots -</a:t>
            </a:r>
            <a:r>
              <a:rPr lang="el-GR" dirty="0">
                <a:solidFill>
                  <a:schemeClr val="tx1"/>
                </a:solidFill>
              </a:rPr>
              <a:t>βιβλία</a:t>
            </a:r>
            <a:r>
              <a:rPr lang="en-US" dirty="0">
                <a:solidFill>
                  <a:schemeClr val="tx1"/>
                </a:solidFill>
              </a:rPr>
              <a:t>)</a:t>
            </a:r>
            <a:endParaRPr lang="el-GR" dirty="0">
              <a:solidFill>
                <a:schemeClr val="tx1"/>
              </a:solidFill>
            </a:endParaRPr>
          </a:p>
          <a:p>
            <a:pPr algn="ctr"/>
            <a:r>
              <a:rPr lang="el-GR" dirty="0">
                <a:solidFill>
                  <a:schemeClr val="tx1"/>
                </a:solidFill>
              </a:rPr>
              <a:t>Προκλήσεις: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l-GR" dirty="0">
                <a:solidFill>
                  <a:schemeClr val="tx1"/>
                </a:solidFill>
              </a:rPr>
              <a:t>Περιορισμένα ευρήματα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l-GR" dirty="0">
                <a:solidFill>
                  <a:schemeClr val="tx1"/>
                </a:solidFill>
              </a:rPr>
              <a:t>Ασάφεια στον τρόπο χρήσης τους</a:t>
            </a:r>
          </a:p>
        </p:txBody>
      </p:sp>
      <p:sp>
        <p:nvSpPr>
          <p:cNvPr id="10" name="Ορθογώνιο: Στρογγύλεμα γωνιών 9">
            <a:extLst>
              <a:ext uri="{FF2B5EF4-FFF2-40B4-BE49-F238E27FC236}">
                <a16:creationId xmlns:a16="http://schemas.microsoft.com/office/drawing/2014/main" id="{9D9F415A-FB9B-68F9-D87B-7B1B0E7358F0}"/>
              </a:ext>
            </a:extLst>
          </p:cNvPr>
          <p:cNvSpPr/>
          <p:nvPr/>
        </p:nvSpPr>
        <p:spPr>
          <a:xfrm>
            <a:off x="417907" y="3303226"/>
            <a:ext cx="4536686" cy="3159979"/>
          </a:xfrm>
          <a:custGeom>
            <a:avLst/>
            <a:gdLst>
              <a:gd name="connsiteX0" fmla="*/ 0 w 4486275"/>
              <a:gd name="connsiteY0" fmla="*/ 514360 h 3086100"/>
              <a:gd name="connsiteX1" fmla="*/ 514360 w 4486275"/>
              <a:gd name="connsiteY1" fmla="*/ 0 h 3086100"/>
              <a:gd name="connsiteX2" fmla="*/ 3971915 w 4486275"/>
              <a:gd name="connsiteY2" fmla="*/ 0 h 3086100"/>
              <a:gd name="connsiteX3" fmla="*/ 4486275 w 4486275"/>
              <a:gd name="connsiteY3" fmla="*/ 514360 h 3086100"/>
              <a:gd name="connsiteX4" fmla="*/ 4486275 w 4486275"/>
              <a:gd name="connsiteY4" fmla="*/ 2571740 h 3086100"/>
              <a:gd name="connsiteX5" fmla="*/ 3971915 w 4486275"/>
              <a:gd name="connsiteY5" fmla="*/ 3086100 h 3086100"/>
              <a:gd name="connsiteX6" fmla="*/ 514360 w 4486275"/>
              <a:gd name="connsiteY6" fmla="*/ 3086100 h 3086100"/>
              <a:gd name="connsiteX7" fmla="*/ 0 w 4486275"/>
              <a:gd name="connsiteY7" fmla="*/ 2571740 h 3086100"/>
              <a:gd name="connsiteX8" fmla="*/ 0 w 4486275"/>
              <a:gd name="connsiteY8" fmla="*/ 514360 h 3086100"/>
              <a:gd name="connsiteX0" fmla="*/ 0 w 4486275"/>
              <a:gd name="connsiteY0" fmla="*/ 514360 h 3086100"/>
              <a:gd name="connsiteX1" fmla="*/ 514360 w 4486275"/>
              <a:gd name="connsiteY1" fmla="*/ 0 h 3086100"/>
              <a:gd name="connsiteX2" fmla="*/ 4134753 w 4486275"/>
              <a:gd name="connsiteY2" fmla="*/ 0 h 3086100"/>
              <a:gd name="connsiteX3" fmla="*/ 4486275 w 4486275"/>
              <a:gd name="connsiteY3" fmla="*/ 514360 h 3086100"/>
              <a:gd name="connsiteX4" fmla="*/ 4486275 w 4486275"/>
              <a:gd name="connsiteY4" fmla="*/ 2571740 h 3086100"/>
              <a:gd name="connsiteX5" fmla="*/ 3971915 w 4486275"/>
              <a:gd name="connsiteY5" fmla="*/ 3086100 h 3086100"/>
              <a:gd name="connsiteX6" fmla="*/ 514360 w 4486275"/>
              <a:gd name="connsiteY6" fmla="*/ 3086100 h 3086100"/>
              <a:gd name="connsiteX7" fmla="*/ 0 w 4486275"/>
              <a:gd name="connsiteY7" fmla="*/ 2571740 h 3086100"/>
              <a:gd name="connsiteX8" fmla="*/ 0 w 4486275"/>
              <a:gd name="connsiteY8" fmla="*/ 514360 h 3086100"/>
              <a:gd name="connsiteX0" fmla="*/ 0 w 4501672"/>
              <a:gd name="connsiteY0" fmla="*/ 576990 h 3148730"/>
              <a:gd name="connsiteX1" fmla="*/ 514360 w 4501672"/>
              <a:gd name="connsiteY1" fmla="*/ 62630 h 3148730"/>
              <a:gd name="connsiteX2" fmla="*/ 4297592 w 4501672"/>
              <a:gd name="connsiteY2" fmla="*/ 0 h 3148730"/>
              <a:gd name="connsiteX3" fmla="*/ 4486275 w 4501672"/>
              <a:gd name="connsiteY3" fmla="*/ 576990 h 3148730"/>
              <a:gd name="connsiteX4" fmla="*/ 4486275 w 4501672"/>
              <a:gd name="connsiteY4" fmla="*/ 2634370 h 3148730"/>
              <a:gd name="connsiteX5" fmla="*/ 3971915 w 4501672"/>
              <a:gd name="connsiteY5" fmla="*/ 3148730 h 3148730"/>
              <a:gd name="connsiteX6" fmla="*/ 514360 w 4501672"/>
              <a:gd name="connsiteY6" fmla="*/ 3148730 h 3148730"/>
              <a:gd name="connsiteX7" fmla="*/ 0 w 4501672"/>
              <a:gd name="connsiteY7" fmla="*/ 2634370 h 3148730"/>
              <a:gd name="connsiteX8" fmla="*/ 0 w 4501672"/>
              <a:gd name="connsiteY8" fmla="*/ 576990 h 3148730"/>
              <a:gd name="connsiteX0" fmla="*/ 25359 w 4527031"/>
              <a:gd name="connsiteY0" fmla="*/ 576990 h 3148730"/>
              <a:gd name="connsiteX1" fmla="*/ 188990 w 4527031"/>
              <a:gd name="connsiteY1" fmla="*/ 50104 h 3148730"/>
              <a:gd name="connsiteX2" fmla="*/ 4322951 w 4527031"/>
              <a:gd name="connsiteY2" fmla="*/ 0 h 3148730"/>
              <a:gd name="connsiteX3" fmla="*/ 4511634 w 4527031"/>
              <a:gd name="connsiteY3" fmla="*/ 576990 h 3148730"/>
              <a:gd name="connsiteX4" fmla="*/ 4511634 w 4527031"/>
              <a:gd name="connsiteY4" fmla="*/ 2634370 h 3148730"/>
              <a:gd name="connsiteX5" fmla="*/ 3997274 w 4527031"/>
              <a:gd name="connsiteY5" fmla="*/ 3148730 h 3148730"/>
              <a:gd name="connsiteX6" fmla="*/ 539719 w 4527031"/>
              <a:gd name="connsiteY6" fmla="*/ 3148730 h 3148730"/>
              <a:gd name="connsiteX7" fmla="*/ 25359 w 4527031"/>
              <a:gd name="connsiteY7" fmla="*/ 2634370 h 3148730"/>
              <a:gd name="connsiteX8" fmla="*/ 25359 w 4527031"/>
              <a:gd name="connsiteY8" fmla="*/ 576990 h 3148730"/>
              <a:gd name="connsiteX0" fmla="*/ 25359 w 4536686"/>
              <a:gd name="connsiteY0" fmla="*/ 576990 h 3149044"/>
              <a:gd name="connsiteX1" fmla="*/ 188990 w 4536686"/>
              <a:gd name="connsiteY1" fmla="*/ 50104 h 3149044"/>
              <a:gd name="connsiteX2" fmla="*/ 4322951 w 4536686"/>
              <a:gd name="connsiteY2" fmla="*/ 0 h 3149044"/>
              <a:gd name="connsiteX3" fmla="*/ 4511634 w 4536686"/>
              <a:gd name="connsiteY3" fmla="*/ 576990 h 3149044"/>
              <a:gd name="connsiteX4" fmla="*/ 4536686 w 4536686"/>
              <a:gd name="connsiteY4" fmla="*/ 2884891 h 3149044"/>
              <a:gd name="connsiteX5" fmla="*/ 3997274 w 4536686"/>
              <a:gd name="connsiteY5" fmla="*/ 3148730 h 3149044"/>
              <a:gd name="connsiteX6" fmla="*/ 539719 w 4536686"/>
              <a:gd name="connsiteY6" fmla="*/ 3148730 h 3149044"/>
              <a:gd name="connsiteX7" fmla="*/ 25359 w 4536686"/>
              <a:gd name="connsiteY7" fmla="*/ 2634370 h 3149044"/>
              <a:gd name="connsiteX8" fmla="*/ 25359 w 4536686"/>
              <a:gd name="connsiteY8" fmla="*/ 576990 h 3149044"/>
              <a:gd name="connsiteX0" fmla="*/ 25359 w 4536686"/>
              <a:gd name="connsiteY0" fmla="*/ 576990 h 3159979"/>
              <a:gd name="connsiteX1" fmla="*/ 188990 w 4536686"/>
              <a:gd name="connsiteY1" fmla="*/ 50104 h 3159979"/>
              <a:gd name="connsiteX2" fmla="*/ 4322951 w 4536686"/>
              <a:gd name="connsiteY2" fmla="*/ 0 h 3159979"/>
              <a:gd name="connsiteX3" fmla="*/ 4511634 w 4536686"/>
              <a:gd name="connsiteY3" fmla="*/ 576990 h 3159979"/>
              <a:gd name="connsiteX4" fmla="*/ 4536686 w 4536686"/>
              <a:gd name="connsiteY4" fmla="*/ 2884891 h 3159979"/>
              <a:gd name="connsiteX5" fmla="*/ 3997274 w 4536686"/>
              <a:gd name="connsiteY5" fmla="*/ 3148730 h 3159979"/>
              <a:gd name="connsiteX6" fmla="*/ 539719 w 4536686"/>
              <a:gd name="connsiteY6" fmla="*/ 3148730 h 3159979"/>
              <a:gd name="connsiteX7" fmla="*/ 50411 w 4536686"/>
              <a:gd name="connsiteY7" fmla="*/ 2947521 h 3159979"/>
              <a:gd name="connsiteX8" fmla="*/ 25359 w 4536686"/>
              <a:gd name="connsiteY8" fmla="*/ 576990 h 3159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36686" h="3159979">
                <a:moveTo>
                  <a:pt x="25359" y="576990"/>
                </a:moveTo>
                <a:cubicBezTo>
                  <a:pt x="25359" y="292917"/>
                  <a:pt x="-95083" y="50104"/>
                  <a:pt x="188990" y="50104"/>
                </a:cubicBezTo>
                <a:lnTo>
                  <a:pt x="4322951" y="0"/>
                </a:lnTo>
                <a:cubicBezTo>
                  <a:pt x="4607024" y="0"/>
                  <a:pt x="4511634" y="292917"/>
                  <a:pt x="4511634" y="576990"/>
                </a:cubicBezTo>
                <a:lnTo>
                  <a:pt x="4536686" y="2884891"/>
                </a:lnTo>
                <a:cubicBezTo>
                  <a:pt x="4536686" y="3168964"/>
                  <a:pt x="4281347" y="3148730"/>
                  <a:pt x="3997274" y="3148730"/>
                </a:cubicBezTo>
                <a:lnTo>
                  <a:pt x="539719" y="3148730"/>
                </a:lnTo>
                <a:cubicBezTo>
                  <a:pt x="255646" y="3148730"/>
                  <a:pt x="50411" y="3231594"/>
                  <a:pt x="50411" y="2947521"/>
                </a:cubicBezTo>
                <a:lnTo>
                  <a:pt x="25359" y="576990"/>
                </a:lnTo>
                <a:close/>
              </a:path>
            </a:pathLst>
          </a:cu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l-GR" sz="2000" b="1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Ανάλυση Ανατροφοδότηση </a:t>
            </a:r>
            <a:r>
              <a:rPr kumimoji="0" lang="el-G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(σημειωματάρια, έξυπνα γυαλιά)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l-GR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Προκλήσεις</a:t>
            </a:r>
          </a:p>
          <a:p>
            <a:pPr marL="285750" marR="0" lvl="0" indent="-28575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l-GR" i="1" dirty="0">
                <a:solidFill>
                  <a:prstClr val="black"/>
                </a:solidFill>
                <a:latin typeface="Calibri" panose="020F0502020204030204"/>
              </a:rPr>
              <a:t>Προσχεδιασμένη </a:t>
            </a:r>
          </a:p>
          <a:p>
            <a:pPr marL="285750" marR="0" lvl="0" indent="-28575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l-GR" b="0" i="1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Απρόσωπη</a:t>
            </a:r>
          </a:p>
          <a:p>
            <a:pPr marL="285750" marR="0" lvl="0" indent="-28575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l-GR" i="1" dirty="0">
                <a:solidFill>
                  <a:prstClr val="black"/>
                </a:solidFill>
                <a:latin typeface="Calibri" panose="020F0502020204030204"/>
              </a:rPr>
              <a:t>Μη </a:t>
            </a:r>
            <a:r>
              <a:rPr lang="el-GR" i="1" dirty="0" err="1">
                <a:solidFill>
                  <a:prstClr val="black"/>
                </a:solidFill>
                <a:latin typeface="Calibri" panose="020F0502020204030204"/>
              </a:rPr>
              <a:t>ανταποκρίσιμη</a:t>
            </a:r>
            <a:r>
              <a:rPr lang="el-GR" i="1" dirty="0">
                <a:solidFill>
                  <a:prstClr val="black"/>
                </a:solidFill>
                <a:latin typeface="Calibri" panose="020F0502020204030204"/>
              </a:rPr>
              <a:t> στις ανάγκες του ανθρώπου</a:t>
            </a:r>
            <a:endParaRPr kumimoji="0" lang="el-GR" b="0" i="1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Ορθογώνιο 10">
            <a:extLst>
              <a:ext uri="{FF2B5EF4-FFF2-40B4-BE49-F238E27FC236}">
                <a16:creationId xmlns:a16="http://schemas.microsoft.com/office/drawing/2014/main" id="{0BA2A012-6CB4-0587-8179-315C395118FD}"/>
              </a:ext>
            </a:extLst>
          </p:cNvPr>
          <p:cNvSpPr/>
          <p:nvPr/>
        </p:nvSpPr>
        <p:spPr>
          <a:xfrm>
            <a:off x="7361777" y="3584045"/>
            <a:ext cx="4229100" cy="279787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b="1" u="sng" dirty="0">
                <a:solidFill>
                  <a:schemeClr val="tx1"/>
                </a:solidFill>
              </a:rPr>
              <a:t>Προσαρμοστικότητα -  </a:t>
            </a:r>
            <a:r>
              <a:rPr lang="el-GR" sz="2000" b="1" u="sng" dirty="0" err="1">
                <a:solidFill>
                  <a:schemeClr val="tx1"/>
                </a:solidFill>
              </a:rPr>
              <a:t>διαδραστικότητα</a:t>
            </a:r>
            <a:endParaRPr lang="el-GR" sz="2000" b="1" u="sng" dirty="0">
              <a:solidFill>
                <a:schemeClr val="tx1"/>
              </a:solidFill>
            </a:endParaRPr>
          </a:p>
          <a:p>
            <a:pPr algn="ctr"/>
            <a:r>
              <a:rPr lang="el-GR" dirty="0">
                <a:solidFill>
                  <a:schemeClr val="tx1"/>
                </a:solidFill>
              </a:rPr>
              <a:t>(σκιαγράφηση προφίλ των μαθητών – κρυφή αξιολόγηση)</a:t>
            </a:r>
          </a:p>
          <a:p>
            <a:pPr algn="ctr"/>
            <a:r>
              <a:rPr lang="el-GR" u="sng" dirty="0">
                <a:solidFill>
                  <a:schemeClr val="tx1"/>
                </a:solidFill>
              </a:rPr>
              <a:t>Πρόκλησή:</a:t>
            </a:r>
          </a:p>
          <a:p>
            <a:pPr algn="ctr"/>
            <a:r>
              <a:rPr lang="el-GR" dirty="0">
                <a:solidFill>
                  <a:schemeClr val="tx1"/>
                </a:solidFill>
              </a:rPr>
              <a:t>Έλλειψη κατάλληλης προσέγγισης αξιολόγησης</a:t>
            </a:r>
          </a:p>
        </p:txBody>
      </p:sp>
      <p:cxnSp>
        <p:nvCxnSpPr>
          <p:cNvPr id="13" name="Γραμμή σύνδεσης: Καμπύλη 12">
            <a:extLst>
              <a:ext uri="{FF2B5EF4-FFF2-40B4-BE49-F238E27FC236}">
                <a16:creationId xmlns:a16="http://schemas.microsoft.com/office/drawing/2014/main" id="{E5954EB2-428A-AED9-A1B8-C6CD4A2F06D2}"/>
              </a:ext>
            </a:extLst>
          </p:cNvPr>
          <p:cNvCxnSpPr>
            <a:stCxn id="2" idx="0"/>
            <a:endCxn id="9" idx="1"/>
          </p:cNvCxnSpPr>
          <p:nvPr/>
        </p:nvCxnSpPr>
        <p:spPr>
          <a:xfrm rot="5400000" flipH="1" flipV="1">
            <a:off x="6273283" y="1436929"/>
            <a:ext cx="1031723" cy="1145265"/>
          </a:xfrm>
          <a:prstGeom prst="curved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Γραμμή σύνδεσης: Γωνιώδης 20">
            <a:extLst>
              <a:ext uri="{FF2B5EF4-FFF2-40B4-BE49-F238E27FC236}">
                <a16:creationId xmlns:a16="http://schemas.microsoft.com/office/drawing/2014/main" id="{A948AF2C-2514-A91F-FF48-34BF18077476}"/>
              </a:ext>
            </a:extLst>
          </p:cNvPr>
          <p:cNvCxnSpPr>
            <a:cxnSpLocks/>
          </p:cNvCxnSpPr>
          <p:nvPr/>
        </p:nvCxnSpPr>
        <p:spPr>
          <a:xfrm rot="5400000">
            <a:off x="5060801" y="3281061"/>
            <a:ext cx="960195" cy="939301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Γραμμή σύνδεσης: Γωνιώδης 27">
            <a:extLst>
              <a:ext uri="{FF2B5EF4-FFF2-40B4-BE49-F238E27FC236}">
                <a16:creationId xmlns:a16="http://schemas.microsoft.com/office/drawing/2014/main" id="{198B6258-FD35-5834-6FE9-4BECA6AB737E}"/>
              </a:ext>
            </a:extLst>
          </p:cNvPr>
          <p:cNvCxnSpPr>
            <a:cxnSpLocks/>
          </p:cNvCxnSpPr>
          <p:nvPr/>
        </p:nvCxnSpPr>
        <p:spPr>
          <a:xfrm rot="16200000" flipH="1">
            <a:off x="6353388" y="3323586"/>
            <a:ext cx="987725" cy="826724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Γραμμή σύνδεσης: Καμπύλη 34">
            <a:extLst>
              <a:ext uri="{FF2B5EF4-FFF2-40B4-BE49-F238E27FC236}">
                <a16:creationId xmlns:a16="http://schemas.microsoft.com/office/drawing/2014/main" id="{CB54BA65-E134-BCB2-3E59-954E90C047ED}"/>
              </a:ext>
            </a:extLst>
          </p:cNvPr>
          <p:cNvCxnSpPr/>
          <p:nvPr/>
        </p:nvCxnSpPr>
        <p:spPr>
          <a:xfrm rot="5400000">
            <a:off x="5915847" y="2972504"/>
            <a:ext cx="62698" cy="6003"/>
          </a:xfrm>
          <a:prstGeom prst="curvedConnector3">
            <a:avLst>
              <a:gd name="adj1" fmla="val 80381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Στρογγυλεμένο ορθογώνιο 2"/>
          <p:cNvSpPr/>
          <p:nvPr/>
        </p:nvSpPr>
        <p:spPr>
          <a:xfrm>
            <a:off x="309865" y="144479"/>
            <a:ext cx="4644728" cy="2796695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7" name="Καμπύλη γραμμή σύνδεσης 6"/>
          <p:cNvCxnSpPr>
            <a:stCxn id="2" idx="0"/>
          </p:cNvCxnSpPr>
          <p:nvPr/>
        </p:nvCxnSpPr>
        <p:spPr>
          <a:xfrm rot="16200000" flipV="1">
            <a:off x="5099242" y="1408151"/>
            <a:ext cx="972623" cy="1261919"/>
          </a:xfrm>
          <a:prstGeom prst="curved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8619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90506D3-8998-EBD8-D388-676A5DCCFA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3832" y="0"/>
            <a:ext cx="9144000" cy="1000125"/>
          </a:xfrm>
        </p:spPr>
        <p:txBody>
          <a:bodyPr/>
          <a:lstStyle/>
          <a:p>
            <a:r>
              <a:rPr lang="el-GR" dirty="0">
                <a:solidFill>
                  <a:schemeClr val="accent1"/>
                </a:solidFill>
              </a:rPr>
              <a:t>ΔΙΔΑΣΚΑΛΙΑ</a:t>
            </a:r>
          </a:p>
        </p:txBody>
      </p:sp>
      <p:sp>
        <p:nvSpPr>
          <p:cNvPr id="4" name="Οβάλ 3">
            <a:extLst>
              <a:ext uri="{FF2B5EF4-FFF2-40B4-BE49-F238E27FC236}">
                <a16:creationId xmlns:a16="http://schemas.microsoft.com/office/drawing/2014/main" id="{895427EC-DED2-093E-B54E-64699A441F2B}"/>
              </a:ext>
            </a:extLst>
          </p:cNvPr>
          <p:cNvSpPr/>
          <p:nvPr/>
        </p:nvSpPr>
        <p:spPr>
          <a:xfrm>
            <a:off x="34583" y="1029200"/>
            <a:ext cx="3920868" cy="352894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b="1" u="sng" dirty="0">
                <a:solidFill>
                  <a:schemeClr val="tx1"/>
                </a:solidFill>
              </a:rPr>
              <a:t>Παροχή ποικίλων στρατηγικών διδασκαλίας</a:t>
            </a:r>
          </a:p>
          <a:p>
            <a:pPr algn="ctr"/>
            <a:r>
              <a:rPr lang="el-GR" dirty="0">
                <a:solidFill>
                  <a:schemeClr val="tx1"/>
                </a:solidFill>
              </a:rPr>
              <a:t>(</a:t>
            </a:r>
            <a:r>
              <a:rPr lang="el-GR" dirty="0" err="1">
                <a:solidFill>
                  <a:schemeClr val="tx1"/>
                </a:solidFill>
              </a:rPr>
              <a:t>πολυτροπικοί</a:t>
            </a:r>
            <a:r>
              <a:rPr lang="el-GR" dirty="0">
                <a:solidFill>
                  <a:schemeClr val="tx1"/>
                </a:solidFill>
              </a:rPr>
              <a:t> αισθητήρες)</a:t>
            </a:r>
          </a:p>
          <a:p>
            <a:pPr algn="ctr"/>
            <a:r>
              <a:rPr lang="el-GR" i="1" u="sng" dirty="0">
                <a:solidFill>
                  <a:schemeClr val="tx1"/>
                </a:solidFill>
              </a:rPr>
              <a:t>Προκλήσεις: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l-GR" dirty="0">
                <a:solidFill>
                  <a:schemeClr val="tx1"/>
                </a:solidFill>
              </a:rPr>
              <a:t>Έλλειψη πρακτικών δοκιμών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l-GR" dirty="0">
                <a:solidFill>
                  <a:schemeClr val="tx1"/>
                </a:solidFill>
              </a:rPr>
              <a:t>Έλλειψη αντικειμενικότητας αξιολόγησης</a:t>
            </a:r>
          </a:p>
        </p:txBody>
      </p:sp>
      <p:sp>
        <p:nvSpPr>
          <p:cNvPr id="5" name="Οβάλ 4">
            <a:extLst>
              <a:ext uri="{FF2B5EF4-FFF2-40B4-BE49-F238E27FC236}">
                <a16:creationId xmlns:a16="http://schemas.microsoft.com/office/drawing/2014/main" id="{C954B524-9C2C-E6DE-9BAE-B410344BFF62}"/>
              </a:ext>
            </a:extLst>
          </p:cNvPr>
          <p:cNvSpPr/>
          <p:nvPr/>
        </p:nvSpPr>
        <p:spPr>
          <a:xfrm>
            <a:off x="4137020" y="1029200"/>
            <a:ext cx="3857624" cy="350519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b="1" u="sng" dirty="0">
                <a:solidFill>
                  <a:schemeClr val="tx1"/>
                </a:solidFill>
              </a:rPr>
              <a:t>Ενίσχυση ικανοτήτων εκπαιδευτικού</a:t>
            </a:r>
          </a:p>
          <a:p>
            <a:pPr algn="ctr"/>
            <a:r>
              <a:rPr lang="el-GR" dirty="0">
                <a:solidFill>
                  <a:schemeClr val="tx1"/>
                </a:solidFill>
              </a:rPr>
              <a:t>(συνδυασμός Η/Υ + Τ.Ν.)</a:t>
            </a:r>
          </a:p>
          <a:p>
            <a:pPr algn="ctr"/>
            <a:r>
              <a:rPr lang="el-GR" i="1" u="sng" dirty="0">
                <a:solidFill>
                  <a:schemeClr val="tx1"/>
                </a:solidFill>
              </a:rPr>
              <a:t>Προκλήσεις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l-GR" dirty="0">
                <a:solidFill>
                  <a:schemeClr val="tx1"/>
                </a:solidFill>
              </a:rPr>
              <a:t> Έλλειψη επιμόρφωσης </a:t>
            </a:r>
            <a:r>
              <a:rPr lang="el-GR" dirty="0" err="1">
                <a:solidFill>
                  <a:schemeClr val="tx1"/>
                </a:solidFill>
              </a:rPr>
              <a:t>εκπ</a:t>
            </a:r>
            <a:r>
              <a:rPr lang="el-GR" dirty="0">
                <a:solidFill>
                  <a:schemeClr val="tx1"/>
                </a:solidFill>
              </a:rPr>
              <a:t>/</a:t>
            </a:r>
            <a:r>
              <a:rPr lang="el-GR" dirty="0" err="1">
                <a:solidFill>
                  <a:schemeClr val="tx1"/>
                </a:solidFill>
              </a:rPr>
              <a:t>κών</a:t>
            </a:r>
            <a:endParaRPr lang="el-GR" dirty="0">
              <a:solidFill>
                <a:schemeClr val="tx1"/>
              </a:solidFill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l-GR" dirty="0">
                <a:solidFill>
                  <a:schemeClr val="tx1"/>
                </a:solidFill>
              </a:rPr>
              <a:t>Μείωση ελέγχου των </a:t>
            </a:r>
            <a:r>
              <a:rPr lang="el-GR" dirty="0" err="1">
                <a:solidFill>
                  <a:schemeClr val="tx1"/>
                </a:solidFill>
              </a:rPr>
              <a:t>εκπ</a:t>
            </a:r>
            <a:r>
              <a:rPr lang="el-GR" dirty="0">
                <a:solidFill>
                  <a:schemeClr val="tx1"/>
                </a:solidFill>
              </a:rPr>
              <a:t>/</a:t>
            </a:r>
            <a:r>
              <a:rPr lang="el-GR" dirty="0" err="1">
                <a:solidFill>
                  <a:schemeClr val="tx1"/>
                </a:solidFill>
              </a:rPr>
              <a:t>κών</a:t>
            </a:r>
            <a:r>
              <a:rPr lang="el-GR" dirty="0">
                <a:solidFill>
                  <a:schemeClr val="tx1"/>
                </a:solidFill>
              </a:rPr>
              <a:t> (μαύρο </a:t>
            </a:r>
            <a:r>
              <a:rPr lang="en-US" dirty="0">
                <a:solidFill>
                  <a:schemeClr val="tx1"/>
                </a:solidFill>
              </a:rPr>
              <a:t>box)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l-GR" dirty="0">
                <a:solidFill>
                  <a:schemeClr val="tx1"/>
                </a:solidFill>
              </a:rPr>
              <a:t>Μείωση αυτό-αποτελεσματικότητας</a:t>
            </a:r>
          </a:p>
        </p:txBody>
      </p:sp>
      <p:sp>
        <p:nvSpPr>
          <p:cNvPr id="6" name="Οβάλ 5">
            <a:extLst>
              <a:ext uri="{FF2B5EF4-FFF2-40B4-BE49-F238E27FC236}">
                <a16:creationId xmlns:a16="http://schemas.microsoft.com/office/drawing/2014/main" id="{69F5DEA9-B1C6-4107-38BD-4FFBF5CC1368}"/>
              </a:ext>
            </a:extLst>
          </p:cNvPr>
          <p:cNvSpPr/>
          <p:nvPr/>
        </p:nvSpPr>
        <p:spPr>
          <a:xfrm>
            <a:off x="8200217" y="1029200"/>
            <a:ext cx="3791136" cy="377159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b="1" u="sng" dirty="0">
                <a:solidFill>
                  <a:schemeClr val="tx1"/>
                </a:solidFill>
              </a:rPr>
              <a:t>Υποστήριξη επαγγελματικής ανάπτυξης </a:t>
            </a:r>
            <a:r>
              <a:rPr lang="el-GR" sz="2000" b="1" u="sng" dirty="0" err="1">
                <a:solidFill>
                  <a:schemeClr val="tx1"/>
                </a:solidFill>
              </a:rPr>
              <a:t>εκπ</a:t>
            </a:r>
            <a:r>
              <a:rPr lang="el-GR" sz="2000" b="1" u="sng" dirty="0">
                <a:solidFill>
                  <a:schemeClr val="tx1"/>
                </a:solidFill>
              </a:rPr>
              <a:t>/</a:t>
            </a:r>
            <a:r>
              <a:rPr lang="el-GR" sz="2000" b="1" u="sng" dirty="0" err="1">
                <a:solidFill>
                  <a:schemeClr val="tx1"/>
                </a:solidFill>
              </a:rPr>
              <a:t>κού</a:t>
            </a:r>
            <a:r>
              <a:rPr lang="el-GR" sz="2000" b="1" u="sng" dirty="0">
                <a:solidFill>
                  <a:schemeClr val="tx1"/>
                </a:solidFill>
              </a:rPr>
              <a:t> </a:t>
            </a:r>
            <a:r>
              <a:rPr lang="el-GR" dirty="0">
                <a:solidFill>
                  <a:schemeClr val="tx1"/>
                </a:solidFill>
              </a:rPr>
              <a:t>(διαγνωστικά τεστ – μοντέλα αξιολόγησης </a:t>
            </a:r>
            <a:r>
              <a:rPr lang="el-GR" dirty="0" err="1">
                <a:solidFill>
                  <a:schemeClr val="tx1"/>
                </a:solidFill>
              </a:rPr>
              <a:t>διδ</a:t>
            </a:r>
            <a:r>
              <a:rPr lang="el-GR" dirty="0">
                <a:solidFill>
                  <a:schemeClr val="tx1"/>
                </a:solidFill>
              </a:rPr>
              <a:t>/</a:t>
            </a:r>
            <a:r>
              <a:rPr lang="el-GR" dirty="0" err="1">
                <a:solidFill>
                  <a:schemeClr val="tx1"/>
                </a:solidFill>
              </a:rPr>
              <a:t>λίας</a:t>
            </a:r>
            <a:r>
              <a:rPr lang="el-GR" dirty="0">
                <a:solidFill>
                  <a:schemeClr val="tx1"/>
                </a:solidFill>
              </a:rPr>
              <a:t> προβληματισμός)</a:t>
            </a:r>
          </a:p>
          <a:p>
            <a:pPr algn="ctr"/>
            <a:r>
              <a:rPr lang="el-GR" i="1" u="sng" dirty="0">
                <a:solidFill>
                  <a:schemeClr val="tx1"/>
                </a:solidFill>
              </a:rPr>
              <a:t>Πρόκλησή:</a:t>
            </a:r>
          </a:p>
          <a:p>
            <a:pPr algn="ctr"/>
            <a:r>
              <a:rPr lang="el-GR" dirty="0">
                <a:solidFill>
                  <a:schemeClr val="tx1"/>
                </a:solidFill>
              </a:rPr>
              <a:t>Οι εφαρμογές αυτές είναι σε «νηπιακό» στάδιο</a:t>
            </a:r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0745" y="4348905"/>
            <a:ext cx="5895833" cy="245121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32961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37FFC42B-8B25-9397-62B9-73E60B11DEDD}"/>
              </a:ext>
            </a:extLst>
          </p:cNvPr>
          <p:cNvSpPr/>
          <p:nvPr/>
        </p:nvSpPr>
        <p:spPr>
          <a:xfrm>
            <a:off x="5715001" y="419100"/>
            <a:ext cx="5875316" cy="284797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dirty="0">
                <a:solidFill>
                  <a:schemeClr val="tx1"/>
                </a:solidFill>
              </a:rPr>
              <a:t>Παροχή αυτόματης σήμανσης</a:t>
            </a:r>
          </a:p>
          <a:p>
            <a:pPr algn="ctr"/>
            <a:r>
              <a:rPr lang="el-GR" dirty="0">
                <a:solidFill>
                  <a:schemeClr val="tx1"/>
                </a:solidFill>
              </a:rPr>
              <a:t>(ακρίβεια, ταχύτητα, ασφάλεια, ανατροφοδότηση)</a:t>
            </a:r>
          </a:p>
          <a:p>
            <a:pPr algn="ctr"/>
            <a:r>
              <a:rPr lang="el-GR" dirty="0">
                <a:solidFill>
                  <a:schemeClr val="tx1"/>
                </a:solidFill>
              </a:rPr>
              <a:t>Προκλήσεις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solidFill>
                  <a:schemeClr val="tx1"/>
                </a:solidFill>
              </a:rPr>
              <a:t>Ομοιογενές σύστημα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solidFill>
                  <a:schemeClr val="tx1"/>
                </a:solidFill>
              </a:rPr>
              <a:t>Περιορισμός εφαρμογής της σε λίγους κλάδους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solidFill>
                  <a:schemeClr val="tx1"/>
                </a:solidFill>
              </a:rPr>
              <a:t>Μη επαρκή κριτήρια όσον αφορά την εγκυρότητα της</a:t>
            </a:r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4A19DE60-2BE9-4E4F-D244-B1C8506AF50F}"/>
              </a:ext>
            </a:extLst>
          </p:cNvPr>
          <p:cNvSpPr/>
          <p:nvPr/>
        </p:nvSpPr>
        <p:spPr>
          <a:xfrm>
            <a:off x="5715001" y="3752850"/>
            <a:ext cx="5875316" cy="260032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b="1" u="sng" dirty="0">
                <a:solidFill>
                  <a:schemeClr val="tx1"/>
                </a:solidFill>
              </a:rPr>
              <a:t>Πρόβλεψη επιδόσεων μαθητή </a:t>
            </a:r>
            <a:r>
              <a:rPr lang="el-GR" dirty="0">
                <a:solidFill>
                  <a:schemeClr val="tx1"/>
                </a:solidFill>
              </a:rPr>
              <a:t>(φόρουμ)</a:t>
            </a:r>
          </a:p>
          <a:p>
            <a:pPr algn="ctr"/>
            <a:r>
              <a:rPr lang="el-GR" u="sng" dirty="0">
                <a:solidFill>
                  <a:schemeClr val="tx1"/>
                </a:solidFill>
              </a:rPr>
              <a:t>Πρόκληση:</a:t>
            </a:r>
          </a:p>
          <a:p>
            <a:pPr algn="ctr"/>
            <a:r>
              <a:rPr lang="el-GR" dirty="0">
                <a:solidFill>
                  <a:schemeClr val="tx1"/>
                </a:solidFill>
              </a:rPr>
              <a:t>Δυσκολία στην επιλογή δεδομένων</a:t>
            </a:r>
          </a:p>
        </p:txBody>
      </p:sp>
      <p:sp>
        <p:nvSpPr>
          <p:cNvPr id="3" name="Ορθογώνιο 2"/>
          <p:cNvSpPr/>
          <p:nvPr/>
        </p:nvSpPr>
        <p:spPr>
          <a:xfrm>
            <a:off x="303080" y="924149"/>
            <a:ext cx="4576082" cy="1068779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ΑΞ</a:t>
            </a:r>
            <a:r>
              <a:rPr lang="el-GR" sz="6000" dirty="0">
                <a:solidFill>
                  <a:prstClr val="black"/>
                </a:solidFill>
                <a:latin typeface="Calibri Light" panose="020F0302020204030204"/>
                <a:ea typeface="+mj-ea"/>
                <a:cs typeface="+mj-cs"/>
              </a:rPr>
              <a:t>ΑΞΙΟΛΟΓΗΣΗ</a:t>
            </a:r>
            <a:r>
              <a:rPr lang="el-GR" dirty="0"/>
              <a:t>ΙΟΛΟΓΗΣΗ</a:t>
            </a:r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524" y="3267075"/>
            <a:ext cx="4037920" cy="3024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446864"/>
      </p:ext>
    </p:extLst>
  </p:cSld>
  <p:clrMapOvr>
    <a:masterClrMapping/>
  </p:clrMapOvr>
  <p:transition spd="slow">
    <p:randomBar dir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: Διπλωμένη γωνία 3">
            <a:extLst>
              <a:ext uri="{FF2B5EF4-FFF2-40B4-BE49-F238E27FC236}">
                <a16:creationId xmlns:a16="http://schemas.microsoft.com/office/drawing/2014/main" id="{244CC4EC-CAFB-6245-5E78-F784456999D5}"/>
              </a:ext>
            </a:extLst>
          </p:cNvPr>
          <p:cNvSpPr/>
          <p:nvPr/>
        </p:nvSpPr>
        <p:spPr>
          <a:xfrm>
            <a:off x="914399" y="228601"/>
            <a:ext cx="4410075" cy="2143124"/>
          </a:xfrm>
          <a:prstGeom prst="foldedCorner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>
                <a:solidFill>
                  <a:schemeClr val="tx1"/>
                </a:solidFill>
              </a:rPr>
              <a:t>Βελτίωση επιδόσεων </a:t>
            </a:r>
            <a:r>
              <a:rPr lang="el-GR" dirty="0" err="1">
                <a:solidFill>
                  <a:schemeClr val="tx1"/>
                </a:solidFill>
              </a:rPr>
              <a:t>πλατφορμών</a:t>
            </a:r>
            <a:r>
              <a:rPr lang="el-GR" dirty="0">
                <a:solidFill>
                  <a:schemeClr val="tx1"/>
                </a:solidFill>
              </a:rPr>
              <a:t> διοίκησης (ταυτοπροσωπία σε εξετάσεις και διαχείριση πυλών)</a:t>
            </a:r>
          </a:p>
          <a:p>
            <a:pPr algn="ctr"/>
            <a:r>
              <a:rPr lang="el-GR" dirty="0">
                <a:solidFill>
                  <a:schemeClr val="tx1"/>
                </a:solidFill>
              </a:rPr>
              <a:t>Προκλήσεις: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l-GR" dirty="0">
                <a:solidFill>
                  <a:schemeClr val="tx1"/>
                </a:solidFill>
              </a:rPr>
              <a:t>Ομοιογένεια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l-GR" dirty="0">
                <a:solidFill>
                  <a:schemeClr val="tx1"/>
                </a:solidFill>
              </a:rPr>
              <a:t>Έλλειψη </a:t>
            </a:r>
            <a:r>
              <a:rPr lang="el-GR" dirty="0" err="1">
                <a:solidFill>
                  <a:schemeClr val="tx1"/>
                </a:solidFill>
              </a:rPr>
              <a:t>διαδραστικότητας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5" name="Ορθογώνιο: Διπλωμένη γωνία 4">
            <a:extLst>
              <a:ext uri="{FF2B5EF4-FFF2-40B4-BE49-F238E27FC236}">
                <a16:creationId xmlns:a16="http://schemas.microsoft.com/office/drawing/2014/main" id="{16F185AA-226B-58A4-02A0-20E6F7DB12FD}"/>
              </a:ext>
            </a:extLst>
          </p:cNvPr>
          <p:cNvSpPr/>
          <p:nvPr/>
        </p:nvSpPr>
        <p:spPr>
          <a:xfrm>
            <a:off x="914399" y="2590800"/>
            <a:ext cx="4410075" cy="1714500"/>
          </a:xfrm>
          <a:prstGeom prst="foldedCorner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>
                <a:solidFill>
                  <a:schemeClr val="tx1"/>
                </a:solidFill>
              </a:rPr>
              <a:t>Μοντέλα χρηστών με διοικητικά καθήκοντα (αποδοτικότητα – ποιότητα)</a:t>
            </a:r>
          </a:p>
          <a:p>
            <a:pPr algn="ctr"/>
            <a:r>
              <a:rPr lang="el-GR" dirty="0">
                <a:solidFill>
                  <a:schemeClr val="tx1"/>
                </a:solidFill>
              </a:rPr>
              <a:t>Πρόκληση:</a:t>
            </a:r>
          </a:p>
          <a:p>
            <a:pPr algn="ctr"/>
            <a:r>
              <a:rPr lang="el-GR" dirty="0">
                <a:solidFill>
                  <a:schemeClr val="tx1"/>
                </a:solidFill>
              </a:rPr>
              <a:t>Περιορισμένη ακρίβεια λόγω ελλιπών δεδομένων</a:t>
            </a:r>
          </a:p>
        </p:txBody>
      </p:sp>
      <p:sp>
        <p:nvSpPr>
          <p:cNvPr id="6" name="Ορθογώνιο: Διπλωμένη γωνία 5">
            <a:extLst>
              <a:ext uri="{FF2B5EF4-FFF2-40B4-BE49-F238E27FC236}">
                <a16:creationId xmlns:a16="http://schemas.microsoft.com/office/drawing/2014/main" id="{932573BB-AD87-ED71-AEB4-1420857CE85E}"/>
              </a:ext>
            </a:extLst>
          </p:cNvPr>
          <p:cNvSpPr/>
          <p:nvPr/>
        </p:nvSpPr>
        <p:spPr>
          <a:xfrm>
            <a:off x="981075" y="4524375"/>
            <a:ext cx="4181475" cy="2190751"/>
          </a:xfrm>
          <a:prstGeom prst="foldedCorner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>
                <a:solidFill>
                  <a:schemeClr val="tx1"/>
                </a:solidFill>
              </a:rPr>
              <a:t>Προγνωστικά μοντέλα λήψης </a:t>
            </a:r>
            <a:r>
              <a:rPr lang="el-GR" dirty="0" err="1">
                <a:solidFill>
                  <a:schemeClr val="tx1"/>
                </a:solidFill>
              </a:rPr>
              <a:t>εκπ</a:t>
            </a:r>
            <a:r>
              <a:rPr lang="el-GR" dirty="0">
                <a:solidFill>
                  <a:schemeClr val="tx1"/>
                </a:solidFill>
              </a:rPr>
              <a:t>/</a:t>
            </a:r>
            <a:r>
              <a:rPr lang="el-GR" dirty="0" err="1">
                <a:solidFill>
                  <a:schemeClr val="tx1"/>
                </a:solidFill>
              </a:rPr>
              <a:t>κών</a:t>
            </a:r>
            <a:r>
              <a:rPr lang="el-GR" dirty="0">
                <a:solidFill>
                  <a:schemeClr val="tx1"/>
                </a:solidFill>
              </a:rPr>
              <a:t> αποφάσεων</a:t>
            </a:r>
          </a:p>
          <a:p>
            <a:pPr algn="ctr"/>
            <a:r>
              <a:rPr lang="el-GR" dirty="0">
                <a:solidFill>
                  <a:schemeClr val="tx1"/>
                </a:solidFill>
              </a:rPr>
              <a:t>(πρόβλεψη, βοήθεια στα μαθήματα)</a:t>
            </a:r>
          </a:p>
          <a:p>
            <a:pPr algn="ctr"/>
            <a:r>
              <a:rPr lang="el-GR" dirty="0">
                <a:solidFill>
                  <a:schemeClr val="tx1"/>
                </a:solidFill>
              </a:rPr>
              <a:t>Πρόκληση:</a:t>
            </a:r>
          </a:p>
          <a:p>
            <a:pPr algn="ctr"/>
            <a:r>
              <a:rPr lang="el-GR" dirty="0">
                <a:solidFill>
                  <a:schemeClr val="tx1"/>
                </a:solidFill>
              </a:rPr>
              <a:t>Αναγκαία η επιλογή κατάλληλων δεδομένων</a:t>
            </a:r>
          </a:p>
        </p:txBody>
      </p:sp>
      <p:sp>
        <p:nvSpPr>
          <p:cNvPr id="7" name="Ορθογώνιο 6"/>
          <p:cNvSpPr/>
          <p:nvPr/>
        </p:nvSpPr>
        <p:spPr>
          <a:xfrm>
            <a:off x="6806136" y="879516"/>
            <a:ext cx="3811453" cy="1068779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ΑΞ</a:t>
            </a:r>
            <a:r>
              <a:rPr lang="el-GR" sz="6000" dirty="0">
                <a:solidFill>
                  <a:prstClr val="black"/>
                </a:solidFill>
                <a:latin typeface="Calibri Light" panose="020F0302020204030204"/>
                <a:ea typeface="+mj-ea"/>
                <a:cs typeface="+mj-cs"/>
              </a:rPr>
              <a:t>ΔΙΟΙΚΗΣΗ</a:t>
            </a:r>
            <a:r>
              <a:rPr lang="el-GR" dirty="0"/>
              <a:t>ΟΛΟΓΗΣΗ</a:t>
            </a:r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3158" y="2924459"/>
            <a:ext cx="4517411" cy="31998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088138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413</TotalTime>
  <Words>1148</Words>
  <Application>Microsoft Office PowerPoint</Application>
  <PresentationFormat>Ευρεία οθόνη</PresentationFormat>
  <Paragraphs>290</Paragraphs>
  <Slides>20</Slides>
  <Notes>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Söhne</vt:lpstr>
      <vt:lpstr>Ubuntu</vt:lpstr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ΜΑΘΗΣΗ</vt:lpstr>
      <vt:lpstr>ΔΙΔΑΣΚΑΛΙΑ</vt:lpstr>
      <vt:lpstr>Παρουσίαση του PowerPoint</vt:lpstr>
      <vt:lpstr>Παρουσίαση του PowerPoint</vt:lpstr>
      <vt:lpstr>Παρουσίαση του PowerPoint</vt:lpstr>
      <vt:lpstr>Μαθησιακά αποτελέσματα των φοιτητών</vt:lpstr>
      <vt:lpstr>Τα εκπαιδευτικά αποτελέσματα για τη στάση των εκπαιδευτικών μπορούν να ταξινομηθούν σε:</vt:lpstr>
      <vt:lpstr>Εφαρμογές της ΤΝ από τους εκπαιδευτικούς </vt:lpstr>
      <vt:lpstr>Αποτελέσματα της ΤΝ σύμφωνα με τους εκπαιδευτικούς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Evi</dc:creator>
  <cp:lastModifiedBy>Χαράλαμπος Μουζάκης</cp:lastModifiedBy>
  <cp:revision>43</cp:revision>
  <dcterms:created xsi:type="dcterms:W3CDTF">2023-12-11T13:14:45Z</dcterms:created>
  <dcterms:modified xsi:type="dcterms:W3CDTF">2023-12-22T07:34:21Z</dcterms:modified>
</cp:coreProperties>
</file>