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24" r:id="rId1"/>
  </p:sldMasterIdLst>
  <p:sldIdLst>
    <p:sldId id="256" r:id="rId2"/>
    <p:sldId id="287" r:id="rId3"/>
    <p:sldId id="260" r:id="rId4"/>
    <p:sldId id="286" r:id="rId5"/>
    <p:sldId id="263" r:id="rId6"/>
    <p:sldId id="258" r:id="rId7"/>
    <p:sldId id="264" r:id="rId8"/>
    <p:sldId id="265" r:id="rId9"/>
    <p:sldId id="266" r:id="rId10"/>
    <p:sldId id="276" r:id="rId11"/>
    <p:sldId id="267" r:id="rId12"/>
    <p:sldId id="277" r:id="rId13"/>
    <p:sldId id="270" r:id="rId14"/>
    <p:sldId id="278" r:id="rId15"/>
    <p:sldId id="273" r:id="rId16"/>
    <p:sldId id="274" r:id="rId17"/>
    <p:sldId id="279" r:id="rId18"/>
    <p:sldId id="280" r:id="rId19"/>
    <p:sldId id="282" r:id="rId20"/>
    <p:sldId id="284" r:id="rId21"/>
    <p:sldId id="283" r:id="rId22"/>
    <p:sldId id="285" r:id="rId23"/>
    <p:sldId id="25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4D3DCA-64FE-4F78-B96F-82B36C46685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9DFCD56E-3E38-4B7E-B138-2D7AF5407E3A}">
      <dgm:prSet phldrT="[Text]"/>
      <dgm:spPr>
        <a:solidFill>
          <a:schemeClr val="accent2"/>
        </a:solidFill>
      </dgm:spPr>
      <dgm:t>
        <a:bodyPr/>
        <a:lstStyle/>
        <a:p>
          <a:r>
            <a:rPr lang="el-GR" dirty="0" smtClean="0"/>
            <a:t>Χρήση φορητών συσκευών(</a:t>
          </a:r>
          <a:r>
            <a:rPr lang="en-GB" dirty="0" smtClean="0"/>
            <a:t>tablet, smartphone)</a:t>
          </a:r>
          <a:r>
            <a:rPr lang="el-GR" dirty="0" smtClean="0"/>
            <a:t> και εφαρμογών</a:t>
          </a:r>
          <a:endParaRPr lang="el-GR" dirty="0"/>
        </a:p>
      </dgm:t>
    </dgm:pt>
    <dgm:pt modelId="{C3DE992A-CF1B-4160-96B7-A261D5E1E49B}" type="parTrans" cxnId="{FD334C06-1E53-4898-B511-6A7B431598D6}">
      <dgm:prSet/>
      <dgm:spPr/>
      <dgm:t>
        <a:bodyPr/>
        <a:lstStyle/>
        <a:p>
          <a:endParaRPr lang="el-GR"/>
        </a:p>
      </dgm:t>
    </dgm:pt>
    <dgm:pt modelId="{07295835-2A83-4701-826F-143D139A67B8}" type="sibTrans" cxnId="{FD334C06-1E53-4898-B511-6A7B431598D6}">
      <dgm:prSet/>
      <dgm:spPr/>
      <dgm:t>
        <a:bodyPr/>
        <a:lstStyle/>
        <a:p>
          <a:endParaRPr lang="el-GR"/>
        </a:p>
      </dgm:t>
    </dgm:pt>
    <dgm:pt modelId="{8111C953-932A-47F2-B4FE-DA2191E16A12}">
      <dgm:prSet phldrT="[Text]"/>
      <dgm:spPr>
        <a:solidFill>
          <a:schemeClr val="accent2"/>
        </a:solidFill>
      </dgm:spPr>
      <dgm:t>
        <a:bodyPr/>
        <a:lstStyle/>
        <a:p>
          <a:r>
            <a:rPr lang="el-GR" dirty="0" smtClean="0"/>
            <a:t>Αυξημένη προσιτότητα και λειτουργικότητα</a:t>
          </a:r>
          <a:endParaRPr lang="el-GR" dirty="0"/>
        </a:p>
      </dgm:t>
    </dgm:pt>
    <dgm:pt modelId="{09A1DC26-7DC5-4FB1-8DFB-9051FDB5BA03}" type="parTrans" cxnId="{9E2588DB-438F-458E-B49F-248206D7571A}">
      <dgm:prSet/>
      <dgm:spPr/>
      <dgm:t>
        <a:bodyPr/>
        <a:lstStyle/>
        <a:p>
          <a:endParaRPr lang="el-GR"/>
        </a:p>
      </dgm:t>
    </dgm:pt>
    <dgm:pt modelId="{F7ADAF0F-28BC-40B3-95DA-AEB2F7FAFC9B}" type="sibTrans" cxnId="{9E2588DB-438F-458E-B49F-248206D7571A}">
      <dgm:prSet/>
      <dgm:spPr/>
      <dgm:t>
        <a:bodyPr/>
        <a:lstStyle/>
        <a:p>
          <a:endParaRPr lang="el-GR"/>
        </a:p>
      </dgm:t>
    </dgm:pt>
    <dgm:pt modelId="{032A8866-142C-466B-907A-84AE28C919E1}">
      <dgm:prSet phldrT="[Text]"/>
      <dgm:spPr>
        <a:solidFill>
          <a:schemeClr val="accent2"/>
        </a:solidFill>
      </dgm:spPr>
      <dgm:t>
        <a:bodyPr/>
        <a:lstStyle/>
        <a:p>
          <a:r>
            <a:rPr lang="el-GR" smtClean="0"/>
            <a:t>Θετικό αντίκτυπο στην εκπαίδευση</a:t>
          </a:r>
          <a:endParaRPr lang="el-GR" dirty="0"/>
        </a:p>
      </dgm:t>
    </dgm:pt>
    <dgm:pt modelId="{BB56BF8F-CA8C-4B1C-82F8-C1309B43A249}" type="parTrans" cxnId="{D19F49EA-6E5C-4C08-A0A6-2E8F99871A5E}">
      <dgm:prSet/>
      <dgm:spPr/>
      <dgm:t>
        <a:bodyPr/>
        <a:lstStyle/>
        <a:p>
          <a:endParaRPr lang="el-GR"/>
        </a:p>
      </dgm:t>
    </dgm:pt>
    <dgm:pt modelId="{29BD1E78-29B0-4CC2-83C3-411F98273404}" type="sibTrans" cxnId="{D19F49EA-6E5C-4C08-A0A6-2E8F99871A5E}">
      <dgm:prSet/>
      <dgm:spPr/>
      <dgm:t>
        <a:bodyPr/>
        <a:lstStyle/>
        <a:p>
          <a:endParaRPr lang="el-GR"/>
        </a:p>
      </dgm:t>
    </dgm:pt>
    <dgm:pt modelId="{57575A42-39F8-475E-8C4C-B55C5CA551E0}" type="pres">
      <dgm:prSet presAssocID="{114D3DCA-64FE-4F78-B96F-82B36C46685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03CA8FD-3113-4DE5-ACA5-8E5FFEA58DB4}" type="pres">
      <dgm:prSet presAssocID="{9DFCD56E-3E38-4B7E-B138-2D7AF5407E3A}" presName="parentLin" presStyleCnt="0"/>
      <dgm:spPr/>
    </dgm:pt>
    <dgm:pt modelId="{2FF85E77-3C77-488A-BEFF-F1EA573E9D8F}" type="pres">
      <dgm:prSet presAssocID="{9DFCD56E-3E38-4B7E-B138-2D7AF5407E3A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7CA32213-DC45-4882-BE99-12E69B3E803A}" type="pres">
      <dgm:prSet presAssocID="{9DFCD56E-3E38-4B7E-B138-2D7AF5407E3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BA365B9-64B5-4AEE-B6F9-D9991397844C}" type="pres">
      <dgm:prSet presAssocID="{9DFCD56E-3E38-4B7E-B138-2D7AF5407E3A}" presName="negativeSpace" presStyleCnt="0"/>
      <dgm:spPr/>
    </dgm:pt>
    <dgm:pt modelId="{E385EE23-D97B-4C5F-9ABE-6876B8E19B62}" type="pres">
      <dgm:prSet presAssocID="{9DFCD56E-3E38-4B7E-B138-2D7AF5407E3A}" presName="childText" presStyleLbl="conFgAcc1" presStyleIdx="0" presStyleCnt="3">
        <dgm:presLayoutVars>
          <dgm:bulletEnabled val="1"/>
        </dgm:presLayoutVars>
      </dgm:prSet>
      <dgm:spPr/>
    </dgm:pt>
    <dgm:pt modelId="{018C76CC-9FB9-4047-A7C0-487D0CDEC2D2}" type="pres">
      <dgm:prSet presAssocID="{07295835-2A83-4701-826F-143D139A67B8}" presName="spaceBetweenRectangles" presStyleCnt="0"/>
      <dgm:spPr/>
    </dgm:pt>
    <dgm:pt modelId="{6A4B7425-E80E-4D21-ACA7-1875A6593AF7}" type="pres">
      <dgm:prSet presAssocID="{8111C953-932A-47F2-B4FE-DA2191E16A12}" presName="parentLin" presStyleCnt="0"/>
      <dgm:spPr/>
    </dgm:pt>
    <dgm:pt modelId="{B48372AA-F2A0-4E02-B8D8-D2844A6D4FD5}" type="pres">
      <dgm:prSet presAssocID="{8111C953-932A-47F2-B4FE-DA2191E16A12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85E38D11-AF1D-4225-BBAB-7F59A090373E}" type="pres">
      <dgm:prSet presAssocID="{8111C953-932A-47F2-B4FE-DA2191E16A1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D593978-B6AC-4730-BF2E-1B68512664C3}" type="pres">
      <dgm:prSet presAssocID="{8111C953-932A-47F2-B4FE-DA2191E16A12}" presName="negativeSpace" presStyleCnt="0"/>
      <dgm:spPr/>
    </dgm:pt>
    <dgm:pt modelId="{3C936B2E-CDA9-438C-A4AE-72837B518BC6}" type="pres">
      <dgm:prSet presAssocID="{8111C953-932A-47F2-B4FE-DA2191E16A12}" presName="childText" presStyleLbl="conFgAcc1" presStyleIdx="1" presStyleCnt="3">
        <dgm:presLayoutVars>
          <dgm:bulletEnabled val="1"/>
        </dgm:presLayoutVars>
      </dgm:prSet>
      <dgm:spPr/>
    </dgm:pt>
    <dgm:pt modelId="{C1AF053B-1A2D-4EF7-8DC0-66ED1BEF0CA8}" type="pres">
      <dgm:prSet presAssocID="{F7ADAF0F-28BC-40B3-95DA-AEB2F7FAFC9B}" presName="spaceBetweenRectangles" presStyleCnt="0"/>
      <dgm:spPr/>
    </dgm:pt>
    <dgm:pt modelId="{CBC98012-C9FC-47D3-8119-3843BE85FA2D}" type="pres">
      <dgm:prSet presAssocID="{032A8866-142C-466B-907A-84AE28C919E1}" presName="parentLin" presStyleCnt="0"/>
      <dgm:spPr/>
    </dgm:pt>
    <dgm:pt modelId="{0D4D8F0E-4657-482A-9E2A-AD2939555F33}" type="pres">
      <dgm:prSet presAssocID="{032A8866-142C-466B-907A-84AE28C919E1}" presName="parentLeftMargin" presStyleLbl="node1" presStyleIdx="1" presStyleCnt="3"/>
      <dgm:spPr/>
      <dgm:t>
        <a:bodyPr/>
        <a:lstStyle/>
        <a:p>
          <a:endParaRPr lang="el-GR"/>
        </a:p>
      </dgm:t>
    </dgm:pt>
    <dgm:pt modelId="{4B962575-D1EE-4DDD-919E-D89C6EBB1812}" type="pres">
      <dgm:prSet presAssocID="{032A8866-142C-466B-907A-84AE28C919E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4527C7A-8D26-41C6-BEF5-AB7CC7CA538C}" type="pres">
      <dgm:prSet presAssocID="{032A8866-142C-466B-907A-84AE28C919E1}" presName="negativeSpace" presStyleCnt="0"/>
      <dgm:spPr/>
    </dgm:pt>
    <dgm:pt modelId="{EDE9D8CA-FCBF-4C85-8E0E-B065C4F92491}" type="pres">
      <dgm:prSet presAssocID="{032A8866-142C-466B-907A-84AE28C919E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D334C06-1E53-4898-B511-6A7B431598D6}" srcId="{114D3DCA-64FE-4F78-B96F-82B36C466853}" destId="{9DFCD56E-3E38-4B7E-B138-2D7AF5407E3A}" srcOrd="0" destOrd="0" parTransId="{C3DE992A-CF1B-4160-96B7-A261D5E1E49B}" sibTransId="{07295835-2A83-4701-826F-143D139A67B8}"/>
    <dgm:cxn modelId="{82C430C7-AE51-4946-9774-FA49DA7B8E55}" type="presOf" srcId="{032A8866-142C-466B-907A-84AE28C919E1}" destId="{4B962575-D1EE-4DDD-919E-D89C6EBB1812}" srcOrd="1" destOrd="0" presId="urn:microsoft.com/office/officeart/2005/8/layout/list1"/>
    <dgm:cxn modelId="{C567EB94-4370-469A-9ABC-2C8C122E8263}" type="presOf" srcId="{032A8866-142C-466B-907A-84AE28C919E1}" destId="{0D4D8F0E-4657-482A-9E2A-AD2939555F33}" srcOrd="0" destOrd="0" presId="urn:microsoft.com/office/officeart/2005/8/layout/list1"/>
    <dgm:cxn modelId="{2FDC9B03-F4FE-47F8-8736-43545C4E2FA1}" type="presOf" srcId="{8111C953-932A-47F2-B4FE-DA2191E16A12}" destId="{B48372AA-F2A0-4E02-B8D8-D2844A6D4FD5}" srcOrd="0" destOrd="0" presId="urn:microsoft.com/office/officeart/2005/8/layout/list1"/>
    <dgm:cxn modelId="{9489861C-5372-40F2-A0A3-BA8D914859BB}" type="presOf" srcId="{114D3DCA-64FE-4F78-B96F-82B36C466853}" destId="{57575A42-39F8-475E-8C4C-B55C5CA551E0}" srcOrd="0" destOrd="0" presId="urn:microsoft.com/office/officeart/2005/8/layout/list1"/>
    <dgm:cxn modelId="{0C69CAF4-603E-413E-AED2-73D710D0F037}" type="presOf" srcId="{9DFCD56E-3E38-4B7E-B138-2D7AF5407E3A}" destId="{7CA32213-DC45-4882-BE99-12E69B3E803A}" srcOrd="1" destOrd="0" presId="urn:microsoft.com/office/officeart/2005/8/layout/list1"/>
    <dgm:cxn modelId="{9E2588DB-438F-458E-B49F-248206D7571A}" srcId="{114D3DCA-64FE-4F78-B96F-82B36C466853}" destId="{8111C953-932A-47F2-B4FE-DA2191E16A12}" srcOrd="1" destOrd="0" parTransId="{09A1DC26-7DC5-4FB1-8DFB-9051FDB5BA03}" sibTransId="{F7ADAF0F-28BC-40B3-95DA-AEB2F7FAFC9B}"/>
    <dgm:cxn modelId="{479DF930-67EF-4E40-A860-8ECD0D2B37D7}" type="presOf" srcId="{8111C953-932A-47F2-B4FE-DA2191E16A12}" destId="{85E38D11-AF1D-4225-BBAB-7F59A090373E}" srcOrd="1" destOrd="0" presId="urn:microsoft.com/office/officeart/2005/8/layout/list1"/>
    <dgm:cxn modelId="{234D2C0E-46F2-4532-8A8D-186E4CB70D7F}" type="presOf" srcId="{9DFCD56E-3E38-4B7E-B138-2D7AF5407E3A}" destId="{2FF85E77-3C77-488A-BEFF-F1EA573E9D8F}" srcOrd="0" destOrd="0" presId="urn:microsoft.com/office/officeart/2005/8/layout/list1"/>
    <dgm:cxn modelId="{D19F49EA-6E5C-4C08-A0A6-2E8F99871A5E}" srcId="{114D3DCA-64FE-4F78-B96F-82B36C466853}" destId="{032A8866-142C-466B-907A-84AE28C919E1}" srcOrd="2" destOrd="0" parTransId="{BB56BF8F-CA8C-4B1C-82F8-C1309B43A249}" sibTransId="{29BD1E78-29B0-4CC2-83C3-411F98273404}"/>
    <dgm:cxn modelId="{0DCF4537-BE95-405D-90C0-F06F929CCFF0}" type="presParOf" srcId="{57575A42-39F8-475E-8C4C-B55C5CA551E0}" destId="{303CA8FD-3113-4DE5-ACA5-8E5FFEA58DB4}" srcOrd="0" destOrd="0" presId="urn:microsoft.com/office/officeart/2005/8/layout/list1"/>
    <dgm:cxn modelId="{31F8EAFE-41B8-4F4B-B4B8-EDEAE036CABC}" type="presParOf" srcId="{303CA8FD-3113-4DE5-ACA5-8E5FFEA58DB4}" destId="{2FF85E77-3C77-488A-BEFF-F1EA573E9D8F}" srcOrd="0" destOrd="0" presId="urn:microsoft.com/office/officeart/2005/8/layout/list1"/>
    <dgm:cxn modelId="{74D576C6-41A0-4504-9CD8-2B975BECB643}" type="presParOf" srcId="{303CA8FD-3113-4DE5-ACA5-8E5FFEA58DB4}" destId="{7CA32213-DC45-4882-BE99-12E69B3E803A}" srcOrd="1" destOrd="0" presId="urn:microsoft.com/office/officeart/2005/8/layout/list1"/>
    <dgm:cxn modelId="{80E9371E-6DCC-4343-B60A-D2617CF23124}" type="presParOf" srcId="{57575A42-39F8-475E-8C4C-B55C5CA551E0}" destId="{CBA365B9-64B5-4AEE-B6F9-D9991397844C}" srcOrd="1" destOrd="0" presId="urn:microsoft.com/office/officeart/2005/8/layout/list1"/>
    <dgm:cxn modelId="{350D2EE0-AF21-41B5-9BFB-882B60CA8EBC}" type="presParOf" srcId="{57575A42-39F8-475E-8C4C-B55C5CA551E0}" destId="{E385EE23-D97B-4C5F-9ABE-6876B8E19B62}" srcOrd="2" destOrd="0" presId="urn:microsoft.com/office/officeart/2005/8/layout/list1"/>
    <dgm:cxn modelId="{A75847F0-9FC3-4997-A00A-DE4EA57ADBAD}" type="presParOf" srcId="{57575A42-39F8-475E-8C4C-B55C5CA551E0}" destId="{018C76CC-9FB9-4047-A7C0-487D0CDEC2D2}" srcOrd="3" destOrd="0" presId="urn:microsoft.com/office/officeart/2005/8/layout/list1"/>
    <dgm:cxn modelId="{8B16C4F8-27D7-49C2-9D7C-8C846F070B07}" type="presParOf" srcId="{57575A42-39F8-475E-8C4C-B55C5CA551E0}" destId="{6A4B7425-E80E-4D21-ACA7-1875A6593AF7}" srcOrd="4" destOrd="0" presId="urn:microsoft.com/office/officeart/2005/8/layout/list1"/>
    <dgm:cxn modelId="{E4A8CC60-2B37-46CE-9EC8-4A5B93FB2BC4}" type="presParOf" srcId="{6A4B7425-E80E-4D21-ACA7-1875A6593AF7}" destId="{B48372AA-F2A0-4E02-B8D8-D2844A6D4FD5}" srcOrd="0" destOrd="0" presId="urn:microsoft.com/office/officeart/2005/8/layout/list1"/>
    <dgm:cxn modelId="{2669F646-AC5A-4BA1-B192-BB1EDBD1F757}" type="presParOf" srcId="{6A4B7425-E80E-4D21-ACA7-1875A6593AF7}" destId="{85E38D11-AF1D-4225-BBAB-7F59A090373E}" srcOrd="1" destOrd="0" presId="urn:microsoft.com/office/officeart/2005/8/layout/list1"/>
    <dgm:cxn modelId="{4A139740-9B63-432E-99B5-38EB50C0E842}" type="presParOf" srcId="{57575A42-39F8-475E-8C4C-B55C5CA551E0}" destId="{DD593978-B6AC-4730-BF2E-1B68512664C3}" srcOrd="5" destOrd="0" presId="urn:microsoft.com/office/officeart/2005/8/layout/list1"/>
    <dgm:cxn modelId="{26E34846-484D-4DC8-8556-541E5B1EC7B5}" type="presParOf" srcId="{57575A42-39F8-475E-8C4C-B55C5CA551E0}" destId="{3C936B2E-CDA9-438C-A4AE-72837B518BC6}" srcOrd="6" destOrd="0" presId="urn:microsoft.com/office/officeart/2005/8/layout/list1"/>
    <dgm:cxn modelId="{7F77F18D-BDA5-46CF-AFD2-A83504761792}" type="presParOf" srcId="{57575A42-39F8-475E-8C4C-B55C5CA551E0}" destId="{C1AF053B-1A2D-4EF7-8DC0-66ED1BEF0CA8}" srcOrd="7" destOrd="0" presId="urn:microsoft.com/office/officeart/2005/8/layout/list1"/>
    <dgm:cxn modelId="{C88E3689-BB2C-408E-AF97-3792C3BA198C}" type="presParOf" srcId="{57575A42-39F8-475E-8C4C-B55C5CA551E0}" destId="{CBC98012-C9FC-47D3-8119-3843BE85FA2D}" srcOrd="8" destOrd="0" presId="urn:microsoft.com/office/officeart/2005/8/layout/list1"/>
    <dgm:cxn modelId="{A4BDC5E0-374F-4F4B-BC30-29E04A272756}" type="presParOf" srcId="{CBC98012-C9FC-47D3-8119-3843BE85FA2D}" destId="{0D4D8F0E-4657-482A-9E2A-AD2939555F33}" srcOrd="0" destOrd="0" presId="urn:microsoft.com/office/officeart/2005/8/layout/list1"/>
    <dgm:cxn modelId="{691B6862-C1F1-4ACA-AA4B-A526987E98E2}" type="presParOf" srcId="{CBC98012-C9FC-47D3-8119-3843BE85FA2D}" destId="{4B962575-D1EE-4DDD-919E-D89C6EBB1812}" srcOrd="1" destOrd="0" presId="urn:microsoft.com/office/officeart/2005/8/layout/list1"/>
    <dgm:cxn modelId="{BF6E19D2-F703-4BD2-8BB5-C8A1584827EE}" type="presParOf" srcId="{57575A42-39F8-475E-8C4C-B55C5CA551E0}" destId="{84527C7A-8D26-41C6-BEF5-AB7CC7CA538C}" srcOrd="9" destOrd="0" presId="urn:microsoft.com/office/officeart/2005/8/layout/list1"/>
    <dgm:cxn modelId="{6DD09C94-1CD0-47AE-986A-CB234525A1A1}" type="presParOf" srcId="{57575A42-39F8-475E-8C4C-B55C5CA551E0}" destId="{EDE9D8CA-FCBF-4C85-8E0E-B065C4F9249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E81F39F-A029-4C9C-B22A-1F5346A6AB71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33EA8B4B-AB47-4F05-B5B2-48979942D225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l-GR" sz="4800" dirty="0" smtClean="0"/>
            <a:t>ΣΥΜΠΕΡΑΣΜΑΤΑ</a:t>
          </a:r>
          <a:endParaRPr lang="el-GR" sz="5500" dirty="0"/>
        </a:p>
      </dgm:t>
    </dgm:pt>
    <dgm:pt modelId="{F2333F31-E9C1-498F-8394-F667597915A6}" type="parTrans" cxnId="{4BE2DDEE-111F-4697-B0EA-AD6FE57E1081}">
      <dgm:prSet/>
      <dgm:spPr/>
      <dgm:t>
        <a:bodyPr/>
        <a:lstStyle/>
        <a:p>
          <a:endParaRPr lang="el-GR"/>
        </a:p>
      </dgm:t>
    </dgm:pt>
    <dgm:pt modelId="{108B107E-B51B-4526-8608-0FFDCF7FB4DE}" type="sibTrans" cxnId="{4BE2DDEE-111F-4697-B0EA-AD6FE57E1081}">
      <dgm:prSet/>
      <dgm:spPr/>
      <dgm:t>
        <a:bodyPr/>
        <a:lstStyle/>
        <a:p>
          <a:endParaRPr lang="el-GR"/>
        </a:p>
      </dgm:t>
    </dgm:pt>
    <dgm:pt modelId="{3798AC3C-4A42-47D9-AE16-78EB86349559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l-G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1.Πλεονεκτήματα κινητής τεχνολογίας των εφαρμογών: Φορητότητα, διαδραστικότητα, συνδεσιμότητα, ατομικότητα, κοινωνικά μέσα, διάδραση περιβάλλοντος.</a:t>
          </a:r>
          <a:endParaRPr lang="el-GR" sz="1400" dirty="0"/>
        </a:p>
      </dgm:t>
    </dgm:pt>
    <dgm:pt modelId="{EF3F3D64-4C7E-42D6-AD76-6C3FE716FD49}" type="parTrans" cxnId="{E4F8ECD8-DEE3-4B19-93FA-30816C8266A1}">
      <dgm:prSet/>
      <dgm:spPr/>
      <dgm:t>
        <a:bodyPr/>
        <a:lstStyle/>
        <a:p>
          <a:endParaRPr lang="el-GR"/>
        </a:p>
      </dgm:t>
    </dgm:pt>
    <dgm:pt modelId="{45A85036-FB74-46A6-A1A7-3F004CABE3E9}" type="sibTrans" cxnId="{E4F8ECD8-DEE3-4B19-93FA-30816C8266A1}">
      <dgm:prSet/>
      <dgm:spPr/>
      <dgm:t>
        <a:bodyPr/>
        <a:lstStyle/>
        <a:p>
          <a:endParaRPr lang="el-GR"/>
        </a:p>
      </dgm:t>
    </dgm:pt>
    <dgm:pt modelId="{0E07AA71-9A66-4C83-BC4E-2D0BCC2383AA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l-G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2.Οι δάσκαλοι χρησιμοποιούν μεγάλο αριθμό Εφαρμογών για εκμάθηση συγκεκριμένου περιεχομένου και όχι για γενικό μαθησιακό αντίκτυπο.</a:t>
          </a:r>
          <a:endParaRPr lang="el-GR" sz="1400" dirty="0"/>
        </a:p>
      </dgm:t>
    </dgm:pt>
    <dgm:pt modelId="{3890DEF8-05F1-4E19-9627-05458E2F5F67}" type="parTrans" cxnId="{F88FBC8A-4B44-4EC6-896D-6C7706DD5EF5}">
      <dgm:prSet/>
      <dgm:spPr/>
      <dgm:t>
        <a:bodyPr/>
        <a:lstStyle/>
        <a:p>
          <a:endParaRPr lang="el-GR"/>
        </a:p>
      </dgm:t>
    </dgm:pt>
    <dgm:pt modelId="{4BE0DED6-10FF-4ADB-A6AD-BC81FCFF9F0B}" type="sibTrans" cxnId="{F88FBC8A-4B44-4EC6-896D-6C7706DD5EF5}">
      <dgm:prSet/>
      <dgm:spPr/>
      <dgm:t>
        <a:bodyPr/>
        <a:lstStyle/>
        <a:p>
          <a:endParaRPr lang="el-GR"/>
        </a:p>
      </dgm:t>
    </dgm:pt>
    <dgm:pt modelId="{19BE8E76-C3F9-4C4F-9D01-68930CA1AB61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l-G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3.Η κινητή τεχνολογία δεν είναι ενιαία και ομοιογενής τεχνολογία, αλλά ένα σύνολο τεχνολογικών συσκευών με πλήθος εφαρμογών.</a:t>
          </a:r>
        </a:p>
        <a:p>
          <a:endParaRPr lang="el-GR" sz="14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l-G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Είναι σημαντικό να διευκρινιστούν τα εκπαιδευτικά οφέλη που προσφέρουν.</a:t>
          </a:r>
          <a:endParaRPr lang="el-GR" sz="1400" dirty="0"/>
        </a:p>
      </dgm:t>
    </dgm:pt>
    <dgm:pt modelId="{9884E79C-F9F0-452F-8622-B448CCE79372}" type="parTrans" cxnId="{C9FDB8C0-159F-4265-A05B-672D357D817C}">
      <dgm:prSet/>
      <dgm:spPr/>
      <dgm:t>
        <a:bodyPr/>
        <a:lstStyle/>
        <a:p>
          <a:endParaRPr lang="el-GR"/>
        </a:p>
      </dgm:t>
    </dgm:pt>
    <dgm:pt modelId="{DE71BEBD-2EA4-4FC5-9013-5326353A2F93}" type="sibTrans" cxnId="{C9FDB8C0-159F-4265-A05B-672D357D817C}">
      <dgm:prSet/>
      <dgm:spPr/>
      <dgm:t>
        <a:bodyPr/>
        <a:lstStyle/>
        <a:p>
          <a:endParaRPr lang="el-GR"/>
        </a:p>
      </dgm:t>
    </dgm:pt>
    <dgm:pt modelId="{36215A80-53DC-41DE-A937-C99FF384F6F7}" type="pres">
      <dgm:prSet presAssocID="{0E81F39F-A029-4C9C-B22A-1F5346A6AB7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EB6BE75-E5E6-47E5-A151-0E0FE1B91176}" type="pres">
      <dgm:prSet presAssocID="{33EA8B4B-AB47-4F05-B5B2-48979942D225}" presName="root1" presStyleCnt="0"/>
      <dgm:spPr/>
    </dgm:pt>
    <dgm:pt modelId="{0DA18A8F-D4ED-4649-81D9-8A8A99A5E5F3}" type="pres">
      <dgm:prSet presAssocID="{33EA8B4B-AB47-4F05-B5B2-48979942D225}" presName="LevelOneTextNode" presStyleLbl="node0" presStyleIdx="0" presStyleCnt="1" custScaleY="100196" custLinFactNeighborX="-21437" custLinFactNeighborY="441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AA9E5CB2-EF0E-4CC9-A1E9-0D42160C64D3}" type="pres">
      <dgm:prSet presAssocID="{33EA8B4B-AB47-4F05-B5B2-48979942D225}" presName="level2hierChild" presStyleCnt="0"/>
      <dgm:spPr/>
    </dgm:pt>
    <dgm:pt modelId="{5321701B-CD6A-4FA1-8804-2700C4DA0204}" type="pres">
      <dgm:prSet presAssocID="{EF3F3D64-4C7E-42D6-AD76-6C3FE716FD49}" presName="conn2-1" presStyleLbl="parChTrans1D2" presStyleIdx="0" presStyleCnt="3"/>
      <dgm:spPr/>
      <dgm:t>
        <a:bodyPr/>
        <a:lstStyle/>
        <a:p>
          <a:endParaRPr lang="el-GR"/>
        </a:p>
      </dgm:t>
    </dgm:pt>
    <dgm:pt modelId="{63E681CF-1478-43F0-AC98-B074E05C8179}" type="pres">
      <dgm:prSet presAssocID="{EF3F3D64-4C7E-42D6-AD76-6C3FE716FD49}" presName="connTx" presStyleLbl="parChTrans1D2" presStyleIdx="0" presStyleCnt="3"/>
      <dgm:spPr/>
      <dgm:t>
        <a:bodyPr/>
        <a:lstStyle/>
        <a:p>
          <a:endParaRPr lang="el-GR"/>
        </a:p>
      </dgm:t>
    </dgm:pt>
    <dgm:pt modelId="{0566F268-2624-436C-99DC-F0F6ACA62854}" type="pres">
      <dgm:prSet presAssocID="{3798AC3C-4A42-47D9-AE16-78EB86349559}" presName="root2" presStyleCnt="0"/>
      <dgm:spPr/>
    </dgm:pt>
    <dgm:pt modelId="{0A4AA3C6-88BC-4587-AF8C-863D46C6D9B8}" type="pres">
      <dgm:prSet presAssocID="{3798AC3C-4A42-47D9-AE16-78EB86349559}" presName="LevelTwoTextNode" presStyleLbl="node2" presStyleIdx="0" presStyleCnt="3" custScaleY="11381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8DBFF82B-C963-4BFB-906F-DAEDDC557FB7}" type="pres">
      <dgm:prSet presAssocID="{3798AC3C-4A42-47D9-AE16-78EB86349559}" presName="level3hierChild" presStyleCnt="0"/>
      <dgm:spPr/>
    </dgm:pt>
    <dgm:pt modelId="{962801ED-3399-45E9-9C33-07894F7E313A}" type="pres">
      <dgm:prSet presAssocID="{3890DEF8-05F1-4E19-9627-05458E2F5F67}" presName="conn2-1" presStyleLbl="parChTrans1D2" presStyleIdx="1" presStyleCnt="3"/>
      <dgm:spPr/>
      <dgm:t>
        <a:bodyPr/>
        <a:lstStyle/>
        <a:p>
          <a:endParaRPr lang="el-GR"/>
        </a:p>
      </dgm:t>
    </dgm:pt>
    <dgm:pt modelId="{56982F62-9CB4-4745-A5E1-178DE6A476DB}" type="pres">
      <dgm:prSet presAssocID="{3890DEF8-05F1-4E19-9627-05458E2F5F67}" presName="connTx" presStyleLbl="parChTrans1D2" presStyleIdx="1" presStyleCnt="3"/>
      <dgm:spPr/>
      <dgm:t>
        <a:bodyPr/>
        <a:lstStyle/>
        <a:p>
          <a:endParaRPr lang="el-GR"/>
        </a:p>
      </dgm:t>
    </dgm:pt>
    <dgm:pt modelId="{784996DE-E722-4F81-92CA-A7EF7F7DABD4}" type="pres">
      <dgm:prSet presAssocID="{0E07AA71-9A66-4C83-BC4E-2D0BCC2383AA}" presName="root2" presStyleCnt="0"/>
      <dgm:spPr/>
    </dgm:pt>
    <dgm:pt modelId="{8199C6D3-9BA6-4946-8233-AD743F7CAD28}" type="pres">
      <dgm:prSet presAssocID="{0E07AA71-9A66-4C83-BC4E-2D0BCC2383AA}" presName="LevelTwoTextNode" presStyleLbl="node2" presStyleIdx="1" presStyleCnt="3" custScaleY="108687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4EE9DC58-625D-4E44-BB44-5EDC4FE130DB}" type="pres">
      <dgm:prSet presAssocID="{0E07AA71-9A66-4C83-BC4E-2D0BCC2383AA}" presName="level3hierChild" presStyleCnt="0"/>
      <dgm:spPr/>
    </dgm:pt>
    <dgm:pt modelId="{4A9800E2-1F29-4878-ACFE-85E7355F3E46}" type="pres">
      <dgm:prSet presAssocID="{9884E79C-F9F0-452F-8622-B448CCE79372}" presName="conn2-1" presStyleLbl="parChTrans1D2" presStyleIdx="2" presStyleCnt="3"/>
      <dgm:spPr/>
      <dgm:t>
        <a:bodyPr/>
        <a:lstStyle/>
        <a:p>
          <a:endParaRPr lang="el-GR"/>
        </a:p>
      </dgm:t>
    </dgm:pt>
    <dgm:pt modelId="{14604D35-C952-4737-864B-B3082882F0B2}" type="pres">
      <dgm:prSet presAssocID="{9884E79C-F9F0-452F-8622-B448CCE79372}" presName="connTx" presStyleLbl="parChTrans1D2" presStyleIdx="2" presStyleCnt="3"/>
      <dgm:spPr/>
      <dgm:t>
        <a:bodyPr/>
        <a:lstStyle/>
        <a:p>
          <a:endParaRPr lang="el-GR"/>
        </a:p>
      </dgm:t>
    </dgm:pt>
    <dgm:pt modelId="{144FE955-DDF3-41E9-8329-C3E54B22EE12}" type="pres">
      <dgm:prSet presAssocID="{19BE8E76-C3F9-4C4F-9D01-68930CA1AB61}" presName="root2" presStyleCnt="0"/>
      <dgm:spPr/>
    </dgm:pt>
    <dgm:pt modelId="{E592DFA8-1213-4192-9D61-9AD411A9CC7D}" type="pres">
      <dgm:prSet presAssocID="{19BE8E76-C3F9-4C4F-9D01-68930CA1AB61}" presName="LevelTwoTextNode" presStyleLbl="node2" presStyleIdx="2" presStyleCnt="3" custScaleY="176578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35AD4B9-C9F2-4D23-8FD6-F5E837E47919}" type="pres">
      <dgm:prSet presAssocID="{19BE8E76-C3F9-4C4F-9D01-68930CA1AB61}" presName="level3hierChild" presStyleCnt="0"/>
      <dgm:spPr/>
    </dgm:pt>
  </dgm:ptLst>
  <dgm:cxnLst>
    <dgm:cxn modelId="{C9FDB8C0-159F-4265-A05B-672D357D817C}" srcId="{33EA8B4B-AB47-4F05-B5B2-48979942D225}" destId="{19BE8E76-C3F9-4C4F-9D01-68930CA1AB61}" srcOrd="2" destOrd="0" parTransId="{9884E79C-F9F0-452F-8622-B448CCE79372}" sibTransId="{DE71BEBD-2EA4-4FC5-9013-5326353A2F93}"/>
    <dgm:cxn modelId="{956BF002-3BAD-4EFB-8950-BD68366B12D6}" type="presOf" srcId="{EF3F3D64-4C7E-42D6-AD76-6C3FE716FD49}" destId="{63E681CF-1478-43F0-AC98-B074E05C8179}" srcOrd="1" destOrd="0" presId="urn:microsoft.com/office/officeart/2008/layout/HorizontalMultiLevelHierarchy"/>
    <dgm:cxn modelId="{5E7868BC-0889-4728-AA35-1CB32B6D027C}" type="presOf" srcId="{9884E79C-F9F0-452F-8622-B448CCE79372}" destId="{14604D35-C952-4737-864B-B3082882F0B2}" srcOrd="1" destOrd="0" presId="urn:microsoft.com/office/officeart/2008/layout/HorizontalMultiLevelHierarchy"/>
    <dgm:cxn modelId="{C4BE0F75-C907-4ECA-816C-4CD5B3F382F4}" type="presOf" srcId="{3890DEF8-05F1-4E19-9627-05458E2F5F67}" destId="{962801ED-3399-45E9-9C33-07894F7E313A}" srcOrd="0" destOrd="0" presId="urn:microsoft.com/office/officeart/2008/layout/HorizontalMultiLevelHierarchy"/>
    <dgm:cxn modelId="{DC43B91B-3B86-40B7-B3F8-F997205085E9}" type="presOf" srcId="{33EA8B4B-AB47-4F05-B5B2-48979942D225}" destId="{0DA18A8F-D4ED-4649-81D9-8A8A99A5E5F3}" srcOrd="0" destOrd="0" presId="urn:microsoft.com/office/officeart/2008/layout/HorizontalMultiLevelHierarchy"/>
    <dgm:cxn modelId="{4BE2DDEE-111F-4697-B0EA-AD6FE57E1081}" srcId="{0E81F39F-A029-4C9C-B22A-1F5346A6AB71}" destId="{33EA8B4B-AB47-4F05-B5B2-48979942D225}" srcOrd="0" destOrd="0" parTransId="{F2333F31-E9C1-498F-8394-F667597915A6}" sibTransId="{108B107E-B51B-4526-8608-0FFDCF7FB4DE}"/>
    <dgm:cxn modelId="{CB5C97C6-6E23-4294-B2BB-AE7CDF4C7F8C}" type="presOf" srcId="{19BE8E76-C3F9-4C4F-9D01-68930CA1AB61}" destId="{E592DFA8-1213-4192-9D61-9AD411A9CC7D}" srcOrd="0" destOrd="0" presId="urn:microsoft.com/office/officeart/2008/layout/HorizontalMultiLevelHierarchy"/>
    <dgm:cxn modelId="{BC431AE8-3C46-48E9-95E9-B41B513B89BC}" type="presOf" srcId="{EF3F3D64-4C7E-42D6-AD76-6C3FE716FD49}" destId="{5321701B-CD6A-4FA1-8804-2700C4DA0204}" srcOrd="0" destOrd="0" presId="urn:microsoft.com/office/officeart/2008/layout/HorizontalMultiLevelHierarchy"/>
    <dgm:cxn modelId="{34F64F2A-B06F-40AB-906A-E264B59BB383}" type="presOf" srcId="{0E81F39F-A029-4C9C-B22A-1F5346A6AB71}" destId="{36215A80-53DC-41DE-A937-C99FF384F6F7}" srcOrd="0" destOrd="0" presId="urn:microsoft.com/office/officeart/2008/layout/HorizontalMultiLevelHierarchy"/>
    <dgm:cxn modelId="{F88FBC8A-4B44-4EC6-896D-6C7706DD5EF5}" srcId="{33EA8B4B-AB47-4F05-B5B2-48979942D225}" destId="{0E07AA71-9A66-4C83-BC4E-2D0BCC2383AA}" srcOrd="1" destOrd="0" parTransId="{3890DEF8-05F1-4E19-9627-05458E2F5F67}" sibTransId="{4BE0DED6-10FF-4ADB-A6AD-BC81FCFF9F0B}"/>
    <dgm:cxn modelId="{E4F8ECD8-DEE3-4B19-93FA-30816C8266A1}" srcId="{33EA8B4B-AB47-4F05-B5B2-48979942D225}" destId="{3798AC3C-4A42-47D9-AE16-78EB86349559}" srcOrd="0" destOrd="0" parTransId="{EF3F3D64-4C7E-42D6-AD76-6C3FE716FD49}" sibTransId="{45A85036-FB74-46A6-A1A7-3F004CABE3E9}"/>
    <dgm:cxn modelId="{54CA829C-E78B-455C-A17B-3D9CBB821314}" type="presOf" srcId="{3890DEF8-05F1-4E19-9627-05458E2F5F67}" destId="{56982F62-9CB4-4745-A5E1-178DE6A476DB}" srcOrd="1" destOrd="0" presId="urn:microsoft.com/office/officeart/2008/layout/HorizontalMultiLevelHierarchy"/>
    <dgm:cxn modelId="{B41538FF-DA50-4537-94DD-636C3AF02386}" type="presOf" srcId="{9884E79C-F9F0-452F-8622-B448CCE79372}" destId="{4A9800E2-1F29-4878-ACFE-85E7355F3E46}" srcOrd="0" destOrd="0" presId="urn:microsoft.com/office/officeart/2008/layout/HorizontalMultiLevelHierarchy"/>
    <dgm:cxn modelId="{A352737B-CFCA-487C-9FD2-03324A5738A1}" type="presOf" srcId="{0E07AA71-9A66-4C83-BC4E-2D0BCC2383AA}" destId="{8199C6D3-9BA6-4946-8233-AD743F7CAD28}" srcOrd="0" destOrd="0" presId="urn:microsoft.com/office/officeart/2008/layout/HorizontalMultiLevelHierarchy"/>
    <dgm:cxn modelId="{BC783C9A-A329-4F78-9D36-C3964BA62FD7}" type="presOf" srcId="{3798AC3C-4A42-47D9-AE16-78EB86349559}" destId="{0A4AA3C6-88BC-4587-AF8C-863D46C6D9B8}" srcOrd="0" destOrd="0" presId="urn:microsoft.com/office/officeart/2008/layout/HorizontalMultiLevelHierarchy"/>
    <dgm:cxn modelId="{70C48CEE-E0F4-4E41-80A4-C4DDC32DF83C}" type="presParOf" srcId="{36215A80-53DC-41DE-A937-C99FF384F6F7}" destId="{DEB6BE75-E5E6-47E5-A151-0E0FE1B91176}" srcOrd="0" destOrd="0" presId="urn:microsoft.com/office/officeart/2008/layout/HorizontalMultiLevelHierarchy"/>
    <dgm:cxn modelId="{27EAFAC6-B22E-4A99-899B-EB4EB06E3690}" type="presParOf" srcId="{DEB6BE75-E5E6-47E5-A151-0E0FE1B91176}" destId="{0DA18A8F-D4ED-4649-81D9-8A8A99A5E5F3}" srcOrd="0" destOrd="0" presId="urn:microsoft.com/office/officeart/2008/layout/HorizontalMultiLevelHierarchy"/>
    <dgm:cxn modelId="{69A833F7-724A-4ADA-B531-97694B6EEFAC}" type="presParOf" srcId="{DEB6BE75-E5E6-47E5-A151-0E0FE1B91176}" destId="{AA9E5CB2-EF0E-4CC9-A1E9-0D42160C64D3}" srcOrd="1" destOrd="0" presId="urn:microsoft.com/office/officeart/2008/layout/HorizontalMultiLevelHierarchy"/>
    <dgm:cxn modelId="{132B818D-286A-46BF-9873-BE965CD7AC2D}" type="presParOf" srcId="{AA9E5CB2-EF0E-4CC9-A1E9-0D42160C64D3}" destId="{5321701B-CD6A-4FA1-8804-2700C4DA0204}" srcOrd="0" destOrd="0" presId="urn:microsoft.com/office/officeart/2008/layout/HorizontalMultiLevelHierarchy"/>
    <dgm:cxn modelId="{9D815BF0-BE60-4283-860A-8A7FA0AD8A26}" type="presParOf" srcId="{5321701B-CD6A-4FA1-8804-2700C4DA0204}" destId="{63E681CF-1478-43F0-AC98-B074E05C8179}" srcOrd="0" destOrd="0" presId="urn:microsoft.com/office/officeart/2008/layout/HorizontalMultiLevelHierarchy"/>
    <dgm:cxn modelId="{59349041-65F1-4E15-A83B-6973DF64E7E1}" type="presParOf" srcId="{AA9E5CB2-EF0E-4CC9-A1E9-0D42160C64D3}" destId="{0566F268-2624-436C-99DC-F0F6ACA62854}" srcOrd="1" destOrd="0" presId="urn:microsoft.com/office/officeart/2008/layout/HorizontalMultiLevelHierarchy"/>
    <dgm:cxn modelId="{39716D02-3599-443B-A804-A6304A62E83F}" type="presParOf" srcId="{0566F268-2624-436C-99DC-F0F6ACA62854}" destId="{0A4AA3C6-88BC-4587-AF8C-863D46C6D9B8}" srcOrd="0" destOrd="0" presId="urn:microsoft.com/office/officeart/2008/layout/HorizontalMultiLevelHierarchy"/>
    <dgm:cxn modelId="{61240A1E-C8D5-4382-897E-359BDC9C309C}" type="presParOf" srcId="{0566F268-2624-436C-99DC-F0F6ACA62854}" destId="{8DBFF82B-C963-4BFB-906F-DAEDDC557FB7}" srcOrd="1" destOrd="0" presId="urn:microsoft.com/office/officeart/2008/layout/HorizontalMultiLevelHierarchy"/>
    <dgm:cxn modelId="{31D099BD-3F34-4D37-AC04-407DC547626E}" type="presParOf" srcId="{AA9E5CB2-EF0E-4CC9-A1E9-0D42160C64D3}" destId="{962801ED-3399-45E9-9C33-07894F7E313A}" srcOrd="2" destOrd="0" presId="urn:microsoft.com/office/officeart/2008/layout/HorizontalMultiLevelHierarchy"/>
    <dgm:cxn modelId="{D7AE3484-12CF-4E9A-8D7E-4A67E4A28EC4}" type="presParOf" srcId="{962801ED-3399-45E9-9C33-07894F7E313A}" destId="{56982F62-9CB4-4745-A5E1-178DE6A476DB}" srcOrd="0" destOrd="0" presId="urn:microsoft.com/office/officeart/2008/layout/HorizontalMultiLevelHierarchy"/>
    <dgm:cxn modelId="{4EF969AD-5092-4A27-B612-545BE10494E5}" type="presParOf" srcId="{AA9E5CB2-EF0E-4CC9-A1E9-0D42160C64D3}" destId="{784996DE-E722-4F81-92CA-A7EF7F7DABD4}" srcOrd="3" destOrd="0" presId="urn:microsoft.com/office/officeart/2008/layout/HorizontalMultiLevelHierarchy"/>
    <dgm:cxn modelId="{3CB9EED3-DCD8-4B53-83CE-D6862D52A455}" type="presParOf" srcId="{784996DE-E722-4F81-92CA-A7EF7F7DABD4}" destId="{8199C6D3-9BA6-4946-8233-AD743F7CAD28}" srcOrd="0" destOrd="0" presId="urn:microsoft.com/office/officeart/2008/layout/HorizontalMultiLevelHierarchy"/>
    <dgm:cxn modelId="{EEBEF687-5776-4E7D-A9CE-4860FBF96391}" type="presParOf" srcId="{784996DE-E722-4F81-92CA-A7EF7F7DABD4}" destId="{4EE9DC58-625D-4E44-BB44-5EDC4FE130DB}" srcOrd="1" destOrd="0" presId="urn:microsoft.com/office/officeart/2008/layout/HorizontalMultiLevelHierarchy"/>
    <dgm:cxn modelId="{08E28192-9EAC-40B8-8ADE-D93F36416086}" type="presParOf" srcId="{AA9E5CB2-EF0E-4CC9-A1E9-0D42160C64D3}" destId="{4A9800E2-1F29-4878-ACFE-85E7355F3E46}" srcOrd="4" destOrd="0" presId="urn:microsoft.com/office/officeart/2008/layout/HorizontalMultiLevelHierarchy"/>
    <dgm:cxn modelId="{0D6E7421-BF80-4E35-AF45-F1ADD13689A8}" type="presParOf" srcId="{4A9800E2-1F29-4878-ACFE-85E7355F3E46}" destId="{14604D35-C952-4737-864B-B3082882F0B2}" srcOrd="0" destOrd="0" presId="urn:microsoft.com/office/officeart/2008/layout/HorizontalMultiLevelHierarchy"/>
    <dgm:cxn modelId="{42C45710-8E1A-4954-96D8-4A9AAC347146}" type="presParOf" srcId="{AA9E5CB2-EF0E-4CC9-A1E9-0D42160C64D3}" destId="{144FE955-DDF3-41E9-8329-C3E54B22EE12}" srcOrd="5" destOrd="0" presId="urn:microsoft.com/office/officeart/2008/layout/HorizontalMultiLevelHierarchy"/>
    <dgm:cxn modelId="{42887B94-EC9B-4EA8-9021-5DE2AF9A376E}" type="presParOf" srcId="{144FE955-DDF3-41E9-8329-C3E54B22EE12}" destId="{E592DFA8-1213-4192-9D61-9AD411A9CC7D}" srcOrd="0" destOrd="0" presId="urn:microsoft.com/office/officeart/2008/layout/HorizontalMultiLevelHierarchy"/>
    <dgm:cxn modelId="{3324DE5C-1A73-4842-B1C9-BB5A4C8F1EF3}" type="presParOf" srcId="{144FE955-DDF3-41E9-8329-C3E54B22EE12}" destId="{335AD4B9-C9F2-4D23-8FD6-F5E837E4791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D5F716-85D4-4E44-AB69-5A285A5AE621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542CF0B-431D-44EC-AA3C-5BF7BDF76DD4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l-GR" sz="2800" dirty="0" smtClean="0"/>
            <a:t>ΚΙΝΗΤΗ </a:t>
          </a:r>
          <a:r>
            <a:rPr lang="el-GR" sz="2800" dirty="0" smtClean="0">
              <a:latin typeface="+mj-lt"/>
            </a:rPr>
            <a:t>ΤΕΧΝΟΛΟΓΙΑ</a:t>
          </a:r>
          <a:endParaRPr lang="en-US" sz="2800" dirty="0">
            <a:latin typeface="+mj-lt"/>
          </a:endParaRPr>
        </a:p>
      </dgm:t>
    </dgm:pt>
    <dgm:pt modelId="{ABC6BF05-1293-4D91-9AED-184A751B6E1D}" type="parTrans" cxnId="{7554BCE0-A39A-4559-8A51-DBF87C0BD707}">
      <dgm:prSet/>
      <dgm:spPr/>
      <dgm:t>
        <a:bodyPr/>
        <a:lstStyle/>
        <a:p>
          <a:endParaRPr lang="en-US"/>
        </a:p>
      </dgm:t>
    </dgm:pt>
    <dgm:pt modelId="{88865C8A-A44C-476E-A49B-845725CA4544}" type="sibTrans" cxnId="{7554BCE0-A39A-4559-8A51-DBF87C0BD707}">
      <dgm:prSet/>
      <dgm:spPr/>
      <dgm:t>
        <a:bodyPr/>
        <a:lstStyle/>
        <a:p>
          <a:endParaRPr lang="en-US"/>
        </a:p>
      </dgm:t>
    </dgm:pt>
    <dgm:pt modelId="{B081EDBD-C8CC-4911-8CDB-B65E911A9141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l-GR" sz="2000" dirty="0" smtClean="0">
              <a:latin typeface="+mj-lt"/>
            </a:rPr>
            <a:t>Παροχή νέων τρόπων μάθησης </a:t>
          </a:r>
          <a:endParaRPr lang="en-US" sz="2000" dirty="0">
            <a:latin typeface="+mj-lt"/>
          </a:endParaRPr>
        </a:p>
      </dgm:t>
    </dgm:pt>
    <dgm:pt modelId="{D5F4E14E-36B2-48F5-A7D0-A7932453F95B}" type="parTrans" cxnId="{74971CFC-49A8-4141-893F-099EC3AF6856}">
      <dgm:prSet/>
      <dgm:spPr/>
      <dgm:t>
        <a:bodyPr/>
        <a:lstStyle/>
        <a:p>
          <a:endParaRPr lang="en-US"/>
        </a:p>
      </dgm:t>
    </dgm:pt>
    <dgm:pt modelId="{A2E35B7D-523E-443A-9031-20AB46D9661B}" type="sibTrans" cxnId="{74971CFC-49A8-4141-893F-099EC3AF6856}">
      <dgm:prSet/>
      <dgm:spPr/>
      <dgm:t>
        <a:bodyPr/>
        <a:lstStyle/>
        <a:p>
          <a:endParaRPr lang="en-US"/>
        </a:p>
      </dgm:t>
    </dgm:pt>
    <dgm:pt modelId="{CA2BC3DF-22F8-4703-AE86-6DECDB936F50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l-GR" sz="2000" dirty="0" smtClean="0">
              <a:latin typeface="+mj-lt"/>
            </a:rPr>
            <a:t>Αύξηση της συμμετοχής στη μάθηση</a:t>
          </a:r>
          <a:endParaRPr lang="en-US" sz="2000" dirty="0">
            <a:latin typeface="+mj-lt"/>
          </a:endParaRPr>
        </a:p>
      </dgm:t>
    </dgm:pt>
    <dgm:pt modelId="{A3193330-60B7-4D6A-AC63-0C66A6BB994B}" type="parTrans" cxnId="{E444DA2E-B63B-45BB-B1C9-6C4A115B3246}">
      <dgm:prSet/>
      <dgm:spPr/>
      <dgm:t>
        <a:bodyPr/>
        <a:lstStyle/>
        <a:p>
          <a:endParaRPr lang="en-US"/>
        </a:p>
      </dgm:t>
    </dgm:pt>
    <dgm:pt modelId="{F1E4C9C1-6A30-4AC5-9F02-17998F5CDFA7}" type="sibTrans" cxnId="{E444DA2E-B63B-45BB-B1C9-6C4A115B3246}">
      <dgm:prSet/>
      <dgm:spPr/>
      <dgm:t>
        <a:bodyPr/>
        <a:lstStyle/>
        <a:p>
          <a:endParaRPr lang="en-US"/>
        </a:p>
      </dgm:t>
    </dgm:pt>
    <dgm:pt modelId="{EB8E6EC8-7E30-4655-90C4-3D3D670B1EF9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l-GR" sz="2000" dirty="0" smtClean="0">
              <a:latin typeface="+mj-lt"/>
            </a:rPr>
            <a:t>Προώθηση της αυτόνομης μάθησης</a:t>
          </a:r>
          <a:endParaRPr lang="en-US" sz="2000" dirty="0">
            <a:latin typeface="+mj-lt"/>
          </a:endParaRPr>
        </a:p>
      </dgm:t>
    </dgm:pt>
    <dgm:pt modelId="{AFECFA18-3A57-4070-AF4E-C3B9A78A76FB}" type="parTrans" cxnId="{9DA02F1C-0DA8-4E19-91CE-7AB7CF79B40E}">
      <dgm:prSet/>
      <dgm:spPr/>
      <dgm:t>
        <a:bodyPr/>
        <a:lstStyle/>
        <a:p>
          <a:endParaRPr lang="en-US"/>
        </a:p>
      </dgm:t>
    </dgm:pt>
    <dgm:pt modelId="{ED4364DE-17FB-4BAA-BC57-6FE4706C7EB5}" type="sibTrans" cxnId="{9DA02F1C-0DA8-4E19-91CE-7AB7CF79B40E}">
      <dgm:prSet/>
      <dgm:spPr/>
      <dgm:t>
        <a:bodyPr/>
        <a:lstStyle/>
        <a:p>
          <a:endParaRPr lang="en-US"/>
        </a:p>
      </dgm:t>
    </dgm:pt>
    <dgm:pt modelId="{AFC1FA90-4C18-498B-950E-E44D143ED171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l-GR" sz="2000" dirty="0" smtClean="0">
              <a:latin typeface="+mj-lt"/>
            </a:rPr>
            <a:t>Προώθηση της συνεργατικής μάθησης</a:t>
          </a:r>
          <a:endParaRPr lang="en-US" sz="2000" dirty="0">
            <a:latin typeface="+mj-lt"/>
          </a:endParaRPr>
        </a:p>
      </dgm:t>
    </dgm:pt>
    <dgm:pt modelId="{01579092-A437-4412-B07C-EBD6A861798C}" type="parTrans" cxnId="{27AAD705-3554-49A4-A1A9-9CDB191D772C}">
      <dgm:prSet/>
      <dgm:spPr/>
      <dgm:t>
        <a:bodyPr/>
        <a:lstStyle/>
        <a:p>
          <a:endParaRPr lang="en-US"/>
        </a:p>
      </dgm:t>
    </dgm:pt>
    <dgm:pt modelId="{8C5F4720-DA3F-4AA2-9EC0-16599D4C6F94}" type="sibTrans" cxnId="{27AAD705-3554-49A4-A1A9-9CDB191D772C}">
      <dgm:prSet/>
      <dgm:spPr/>
      <dgm:t>
        <a:bodyPr/>
        <a:lstStyle/>
        <a:p>
          <a:endParaRPr lang="en-US"/>
        </a:p>
      </dgm:t>
    </dgm:pt>
    <dgm:pt modelId="{E8E205E5-9F57-4D2E-99F2-D8ECEB97EEB2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l-GR" sz="2000" dirty="0" smtClean="0">
              <a:latin typeface="+mj-lt"/>
            </a:rPr>
            <a:t>Ευκολία πρόσβασης σε πληροφορίες</a:t>
          </a:r>
          <a:endParaRPr lang="en-US" sz="2000" dirty="0">
            <a:latin typeface="+mj-lt"/>
          </a:endParaRPr>
        </a:p>
      </dgm:t>
    </dgm:pt>
    <dgm:pt modelId="{F417F56A-DCE7-4468-9B4A-6622ECE8BF26}" type="parTrans" cxnId="{895FE467-DEDE-43DB-B1EB-E816043DE56C}">
      <dgm:prSet/>
      <dgm:spPr/>
      <dgm:t>
        <a:bodyPr/>
        <a:lstStyle/>
        <a:p>
          <a:endParaRPr lang="en-US"/>
        </a:p>
      </dgm:t>
    </dgm:pt>
    <dgm:pt modelId="{DF8A2870-8C36-40D6-B519-B2754947FFF0}" type="sibTrans" cxnId="{895FE467-DEDE-43DB-B1EB-E816043DE56C}">
      <dgm:prSet/>
      <dgm:spPr/>
      <dgm:t>
        <a:bodyPr/>
        <a:lstStyle/>
        <a:p>
          <a:endParaRPr lang="en-US"/>
        </a:p>
      </dgm:t>
    </dgm:pt>
    <dgm:pt modelId="{C4660C6A-C8AB-4D90-A9F4-0C5BF3664A86}" type="pres">
      <dgm:prSet presAssocID="{BED5F716-85D4-4E44-AB69-5A285A5AE62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B56F1BF-8FFF-4B85-8600-CA0A2BA9B942}" type="pres">
      <dgm:prSet presAssocID="{6542CF0B-431D-44EC-AA3C-5BF7BDF76DD4}" presName="root1" presStyleCnt="0"/>
      <dgm:spPr/>
    </dgm:pt>
    <dgm:pt modelId="{CA6C12A7-8115-4FEF-AAF3-19EA716DC7D5}" type="pres">
      <dgm:prSet presAssocID="{6542CF0B-431D-44EC-AA3C-5BF7BDF76DD4}" presName="LevelOneTextNode" presStyleLbl="node0" presStyleIdx="0" presStyleCnt="1" custLinFactNeighborX="-4462" custLinFactNeighborY="-1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F794E46-7A74-4A6F-9B54-EE7D838A780F}" type="pres">
      <dgm:prSet presAssocID="{6542CF0B-431D-44EC-AA3C-5BF7BDF76DD4}" presName="level2hierChild" presStyleCnt="0"/>
      <dgm:spPr/>
    </dgm:pt>
    <dgm:pt modelId="{81C2AEB2-F710-4D99-9EDB-FFB9F9115617}" type="pres">
      <dgm:prSet presAssocID="{D5F4E14E-36B2-48F5-A7D0-A7932453F95B}" presName="conn2-1" presStyleLbl="parChTrans1D2" presStyleIdx="0" presStyleCnt="5"/>
      <dgm:spPr/>
      <dgm:t>
        <a:bodyPr/>
        <a:lstStyle/>
        <a:p>
          <a:endParaRPr lang="el-GR"/>
        </a:p>
      </dgm:t>
    </dgm:pt>
    <dgm:pt modelId="{2F21E3DC-956E-4FA0-A779-F8F5C21645A5}" type="pres">
      <dgm:prSet presAssocID="{D5F4E14E-36B2-48F5-A7D0-A7932453F95B}" presName="connTx" presStyleLbl="parChTrans1D2" presStyleIdx="0" presStyleCnt="5"/>
      <dgm:spPr/>
      <dgm:t>
        <a:bodyPr/>
        <a:lstStyle/>
        <a:p>
          <a:endParaRPr lang="el-GR"/>
        </a:p>
      </dgm:t>
    </dgm:pt>
    <dgm:pt modelId="{91583FD2-0425-48D1-8F13-DCF17E8687E4}" type="pres">
      <dgm:prSet presAssocID="{B081EDBD-C8CC-4911-8CDB-B65E911A9141}" presName="root2" presStyleCnt="0"/>
      <dgm:spPr/>
    </dgm:pt>
    <dgm:pt modelId="{44426393-CCCE-493D-8A8B-29EE2515DA9B}" type="pres">
      <dgm:prSet presAssocID="{B081EDBD-C8CC-4911-8CDB-B65E911A9141}" presName="LevelTwoTextNode" presStyleLbl="node2" presStyleIdx="0" presStyleCnt="5" custLinFactNeighborX="902" custLinFactNeighborY="-1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3E04790-A1F4-4A48-85C4-F75B07D7AC58}" type="pres">
      <dgm:prSet presAssocID="{B081EDBD-C8CC-4911-8CDB-B65E911A9141}" presName="level3hierChild" presStyleCnt="0"/>
      <dgm:spPr/>
    </dgm:pt>
    <dgm:pt modelId="{A57936CB-06A0-448B-A845-173991D7F5E3}" type="pres">
      <dgm:prSet presAssocID="{A3193330-60B7-4D6A-AC63-0C66A6BB994B}" presName="conn2-1" presStyleLbl="parChTrans1D2" presStyleIdx="1" presStyleCnt="5"/>
      <dgm:spPr/>
      <dgm:t>
        <a:bodyPr/>
        <a:lstStyle/>
        <a:p>
          <a:endParaRPr lang="el-GR"/>
        </a:p>
      </dgm:t>
    </dgm:pt>
    <dgm:pt modelId="{426F5F10-B79A-4FB8-8647-9AE662DF8943}" type="pres">
      <dgm:prSet presAssocID="{A3193330-60B7-4D6A-AC63-0C66A6BB994B}" presName="connTx" presStyleLbl="parChTrans1D2" presStyleIdx="1" presStyleCnt="5"/>
      <dgm:spPr/>
      <dgm:t>
        <a:bodyPr/>
        <a:lstStyle/>
        <a:p>
          <a:endParaRPr lang="el-GR"/>
        </a:p>
      </dgm:t>
    </dgm:pt>
    <dgm:pt modelId="{78E54DE0-86EC-4FF4-91BA-C1627A8DAF62}" type="pres">
      <dgm:prSet presAssocID="{CA2BC3DF-22F8-4703-AE86-6DECDB936F50}" presName="root2" presStyleCnt="0"/>
      <dgm:spPr/>
    </dgm:pt>
    <dgm:pt modelId="{C3044077-3EDA-45C5-A517-A9229479B08F}" type="pres">
      <dgm:prSet presAssocID="{CA2BC3DF-22F8-4703-AE86-6DECDB936F50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1BAF097-8320-4F2A-880A-88BC08D8EFEA}" type="pres">
      <dgm:prSet presAssocID="{CA2BC3DF-22F8-4703-AE86-6DECDB936F50}" presName="level3hierChild" presStyleCnt="0"/>
      <dgm:spPr/>
    </dgm:pt>
    <dgm:pt modelId="{3D638148-1FD1-44C1-A847-1CB9588F27DA}" type="pres">
      <dgm:prSet presAssocID="{AFECFA18-3A57-4070-AF4E-C3B9A78A76FB}" presName="conn2-1" presStyleLbl="parChTrans1D2" presStyleIdx="2" presStyleCnt="5"/>
      <dgm:spPr/>
      <dgm:t>
        <a:bodyPr/>
        <a:lstStyle/>
        <a:p>
          <a:endParaRPr lang="el-GR"/>
        </a:p>
      </dgm:t>
    </dgm:pt>
    <dgm:pt modelId="{C6009D7B-8459-4C50-A6B4-B7C5220A6011}" type="pres">
      <dgm:prSet presAssocID="{AFECFA18-3A57-4070-AF4E-C3B9A78A76FB}" presName="connTx" presStyleLbl="parChTrans1D2" presStyleIdx="2" presStyleCnt="5"/>
      <dgm:spPr/>
      <dgm:t>
        <a:bodyPr/>
        <a:lstStyle/>
        <a:p>
          <a:endParaRPr lang="el-GR"/>
        </a:p>
      </dgm:t>
    </dgm:pt>
    <dgm:pt modelId="{97C12E8F-6F99-4E50-8BA7-B1D46B5A69F8}" type="pres">
      <dgm:prSet presAssocID="{EB8E6EC8-7E30-4655-90C4-3D3D670B1EF9}" presName="root2" presStyleCnt="0"/>
      <dgm:spPr/>
    </dgm:pt>
    <dgm:pt modelId="{5929E1D6-9AA2-4264-A4DD-56386DB58406}" type="pres">
      <dgm:prSet presAssocID="{EB8E6EC8-7E30-4655-90C4-3D3D670B1EF9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066AB08-1551-47BC-A1C0-1B3681C2B2E3}" type="pres">
      <dgm:prSet presAssocID="{EB8E6EC8-7E30-4655-90C4-3D3D670B1EF9}" presName="level3hierChild" presStyleCnt="0"/>
      <dgm:spPr/>
    </dgm:pt>
    <dgm:pt modelId="{29FEE483-051D-426A-9EAF-774D48A91C5A}" type="pres">
      <dgm:prSet presAssocID="{F417F56A-DCE7-4468-9B4A-6622ECE8BF26}" presName="conn2-1" presStyleLbl="parChTrans1D2" presStyleIdx="3" presStyleCnt="5"/>
      <dgm:spPr/>
      <dgm:t>
        <a:bodyPr/>
        <a:lstStyle/>
        <a:p>
          <a:endParaRPr lang="el-GR"/>
        </a:p>
      </dgm:t>
    </dgm:pt>
    <dgm:pt modelId="{614D1736-6CDD-4A42-8C2E-12217FC60CB0}" type="pres">
      <dgm:prSet presAssocID="{F417F56A-DCE7-4468-9B4A-6622ECE8BF26}" presName="connTx" presStyleLbl="parChTrans1D2" presStyleIdx="3" presStyleCnt="5"/>
      <dgm:spPr/>
      <dgm:t>
        <a:bodyPr/>
        <a:lstStyle/>
        <a:p>
          <a:endParaRPr lang="el-GR"/>
        </a:p>
      </dgm:t>
    </dgm:pt>
    <dgm:pt modelId="{390AADBE-D0DB-46DC-80A3-0BA11FC194C6}" type="pres">
      <dgm:prSet presAssocID="{E8E205E5-9F57-4D2E-99F2-D8ECEB97EEB2}" presName="root2" presStyleCnt="0"/>
      <dgm:spPr/>
    </dgm:pt>
    <dgm:pt modelId="{1AA95BDD-59C5-4295-8B6E-722649E5C8A4}" type="pres">
      <dgm:prSet presAssocID="{E8E205E5-9F57-4D2E-99F2-D8ECEB97EEB2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3A9E798-8A12-43F9-B299-7EDA26D50EAC}" type="pres">
      <dgm:prSet presAssocID="{E8E205E5-9F57-4D2E-99F2-D8ECEB97EEB2}" presName="level3hierChild" presStyleCnt="0"/>
      <dgm:spPr/>
    </dgm:pt>
    <dgm:pt modelId="{D9846317-DE92-447C-95D2-F9D261D35562}" type="pres">
      <dgm:prSet presAssocID="{01579092-A437-4412-B07C-EBD6A861798C}" presName="conn2-1" presStyleLbl="parChTrans1D2" presStyleIdx="4" presStyleCnt="5"/>
      <dgm:spPr/>
      <dgm:t>
        <a:bodyPr/>
        <a:lstStyle/>
        <a:p>
          <a:endParaRPr lang="el-GR"/>
        </a:p>
      </dgm:t>
    </dgm:pt>
    <dgm:pt modelId="{ECB73E0C-D937-4C0C-82DA-BAB663B3D8C6}" type="pres">
      <dgm:prSet presAssocID="{01579092-A437-4412-B07C-EBD6A861798C}" presName="connTx" presStyleLbl="parChTrans1D2" presStyleIdx="4" presStyleCnt="5"/>
      <dgm:spPr/>
      <dgm:t>
        <a:bodyPr/>
        <a:lstStyle/>
        <a:p>
          <a:endParaRPr lang="el-GR"/>
        </a:p>
      </dgm:t>
    </dgm:pt>
    <dgm:pt modelId="{07D1BCAE-37F7-4512-B2E0-0B4DC0BC98DB}" type="pres">
      <dgm:prSet presAssocID="{AFC1FA90-4C18-498B-950E-E44D143ED171}" presName="root2" presStyleCnt="0"/>
      <dgm:spPr/>
    </dgm:pt>
    <dgm:pt modelId="{9353297D-237A-478E-85EA-7E551427664A}" type="pres">
      <dgm:prSet presAssocID="{AFC1FA90-4C18-498B-950E-E44D143ED171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78FE733D-40F2-4216-B19C-E3E118C5B4A3}" type="pres">
      <dgm:prSet presAssocID="{AFC1FA90-4C18-498B-950E-E44D143ED171}" presName="level3hierChild" presStyleCnt="0"/>
      <dgm:spPr/>
    </dgm:pt>
  </dgm:ptLst>
  <dgm:cxnLst>
    <dgm:cxn modelId="{728BBAF7-1F3A-4BE9-B49C-B31793C48C84}" type="presOf" srcId="{D5F4E14E-36B2-48F5-A7D0-A7932453F95B}" destId="{81C2AEB2-F710-4D99-9EDB-FFB9F9115617}" srcOrd="0" destOrd="0" presId="urn:microsoft.com/office/officeart/2008/layout/HorizontalMultiLevelHierarchy"/>
    <dgm:cxn modelId="{7554BCE0-A39A-4559-8A51-DBF87C0BD707}" srcId="{BED5F716-85D4-4E44-AB69-5A285A5AE621}" destId="{6542CF0B-431D-44EC-AA3C-5BF7BDF76DD4}" srcOrd="0" destOrd="0" parTransId="{ABC6BF05-1293-4D91-9AED-184A751B6E1D}" sibTransId="{88865C8A-A44C-476E-A49B-845725CA4544}"/>
    <dgm:cxn modelId="{AF0D7E1A-D2EB-4277-88FD-4DAA3E2D1D1E}" type="presOf" srcId="{E8E205E5-9F57-4D2E-99F2-D8ECEB97EEB2}" destId="{1AA95BDD-59C5-4295-8B6E-722649E5C8A4}" srcOrd="0" destOrd="0" presId="urn:microsoft.com/office/officeart/2008/layout/HorizontalMultiLevelHierarchy"/>
    <dgm:cxn modelId="{80047D35-B7EB-456F-B87F-2B117A29E66B}" type="presOf" srcId="{AFECFA18-3A57-4070-AF4E-C3B9A78A76FB}" destId="{3D638148-1FD1-44C1-A847-1CB9588F27DA}" srcOrd="0" destOrd="0" presId="urn:microsoft.com/office/officeart/2008/layout/HorizontalMultiLevelHierarchy"/>
    <dgm:cxn modelId="{34352623-F284-497A-8A9E-BE1853B26DE3}" type="presOf" srcId="{EB8E6EC8-7E30-4655-90C4-3D3D670B1EF9}" destId="{5929E1D6-9AA2-4264-A4DD-56386DB58406}" srcOrd="0" destOrd="0" presId="urn:microsoft.com/office/officeart/2008/layout/HorizontalMultiLevelHierarchy"/>
    <dgm:cxn modelId="{8D393E96-AF55-4F72-BECE-B845CF35B1CC}" type="presOf" srcId="{D5F4E14E-36B2-48F5-A7D0-A7932453F95B}" destId="{2F21E3DC-956E-4FA0-A779-F8F5C21645A5}" srcOrd="1" destOrd="0" presId="urn:microsoft.com/office/officeart/2008/layout/HorizontalMultiLevelHierarchy"/>
    <dgm:cxn modelId="{1E39164C-2A59-4455-BA9B-32D96D9DC221}" type="presOf" srcId="{AFECFA18-3A57-4070-AF4E-C3B9A78A76FB}" destId="{C6009D7B-8459-4C50-A6B4-B7C5220A6011}" srcOrd="1" destOrd="0" presId="urn:microsoft.com/office/officeart/2008/layout/HorizontalMultiLevelHierarchy"/>
    <dgm:cxn modelId="{27AAD705-3554-49A4-A1A9-9CDB191D772C}" srcId="{6542CF0B-431D-44EC-AA3C-5BF7BDF76DD4}" destId="{AFC1FA90-4C18-498B-950E-E44D143ED171}" srcOrd="4" destOrd="0" parTransId="{01579092-A437-4412-B07C-EBD6A861798C}" sibTransId="{8C5F4720-DA3F-4AA2-9EC0-16599D4C6F94}"/>
    <dgm:cxn modelId="{5C191404-0E23-4AA5-9FB5-F793C904E694}" type="presOf" srcId="{AFC1FA90-4C18-498B-950E-E44D143ED171}" destId="{9353297D-237A-478E-85EA-7E551427664A}" srcOrd="0" destOrd="0" presId="urn:microsoft.com/office/officeart/2008/layout/HorizontalMultiLevelHierarchy"/>
    <dgm:cxn modelId="{E024F3C0-4DD5-49FD-9FA7-B6EE0F6DCFB0}" type="presOf" srcId="{A3193330-60B7-4D6A-AC63-0C66A6BB994B}" destId="{A57936CB-06A0-448B-A845-173991D7F5E3}" srcOrd="0" destOrd="0" presId="urn:microsoft.com/office/officeart/2008/layout/HorizontalMultiLevelHierarchy"/>
    <dgm:cxn modelId="{68E544FF-387B-4E5A-87FF-E8D66E6D6BF4}" type="presOf" srcId="{F417F56A-DCE7-4468-9B4A-6622ECE8BF26}" destId="{614D1736-6CDD-4A42-8C2E-12217FC60CB0}" srcOrd="1" destOrd="0" presId="urn:microsoft.com/office/officeart/2008/layout/HorizontalMultiLevelHierarchy"/>
    <dgm:cxn modelId="{1EFCB5BB-DBCD-4160-9313-BBDF1ACE1D80}" type="presOf" srcId="{BED5F716-85D4-4E44-AB69-5A285A5AE621}" destId="{C4660C6A-C8AB-4D90-A9F4-0C5BF3664A86}" srcOrd="0" destOrd="0" presId="urn:microsoft.com/office/officeart/2008/layout/HorizontalMultiLevelHierarchy"/>
    <dgm:cxn modelId="{895FE467-DEDE-43DB-B1EB-E816043DE56C}" srcId="{6542CF0B-431D-44EC-AA3C-5BF7BDF76DD4}" destId="{E8E205E5-9F57-4D2E-99F2-D8ECEB97EEB2}" srcOrd="3" destOrd="0" parTransId="{F417F56A-DCE7-4468-9B4A-6622ECE8BF26}" sibTransId="{DF8A2870-8C36-40D6-B519-B2754947FFF0}"/>
    <dgm:cxn modelId="{1014014B-A45D-4D21-A62A-1302C1FD1FC7}" type="presOf" srcId="{CA2BC3DF-22F8-4703-AE86-6DECDB936F50}" destId="{C3044077-3EDA-45C5-A517-A9229479B08F}" srcOrd="0" destOrd="0" presId="urn:microsoft.com/office/officeart/2008/layout/HorizontalMultiLevelHierarchy"/>
    <dgm:cxn modelId="{74971CFC-49A8-4141-893F-099EC3AF6856}" srcId="{6542CF0B-431D-44EC-AA3C-5BF7BDF76DD4}" destId="{B081EDBD-C8CC-4911-8CDB-B65E911A9141}" srcOrd="0" destOrd="0" parTransId="{D5F4E14E-36B2-48F5-A7D0-A7932453F95B}" sibTransId="{A2E35B7D-523E-443A-9031-20AB46D9661B}"/>
    <dgm:cxn modelId="{2D95E65E-0812-4600-8971-A111C996A7D3}" type="presOf" srcId="{6542CF0B-431D-44EC-AA3C-5BF7BDF76DD4}" destId="{CA6C12A7-8115-4FEF-AAF3-19EA716DC7D5}" srcOrd="0" destOrd="0" presId="urn:microsoft.com/office/officeart/2008/layout/HorizontalMultiLevelHierarchy"/>
    <dgm:cxn modelId="{D460DF21-8937-4988-9B2C-47A15D428DAB}" type="presOf" srcId="{01579092-A437-4412-B07C-EBD6A861798C}" destId="{D9846317-DE92-447C-95D2-F9D261D35562}" srcOrd="0" destOrd="0" presId="urn:microsoft.com/office/officeart/2008/layout/HorizontalMultiLevelHierarchy"/>
    <dgm:cxn modelId="{010A94CD-DB2D-4672-BB7F-342E20098C99}" type="presOf" srcId="{F417F56A-DCE7-4468-9B4A-6622ECE8BF26}" destId="{29FEE483-051D-426A-9EAF-774D48A91C5A}" srcOrd="0" destOrd="0" presId="urn:microsoft.com/office/officeart/2008/layout/HorizontalMultiLevelHierarchy"/>
    <dgm:cxn modelId="{EFEFE534-87BD-4123-B716-44DE6FA216DE}" type="presOf" srcId="{01579092-A437-4412-B07C-EBD6A861798C}" destId="{ECB73E0C-D937-4C0C-82DA-BAB663B3D8C6}" srcOrd="1" destOrd="0" presId="urn:microsoft.com/office/officeart/2008/layout/HorizontalMultiLevelHierarchy"/>
    <dgm:cxn modelId="{E444DA2E-B63B-45BB-B1C9-6C4A115B3246}" srcId="{6542CF0B-431D-44EC-AA3C-5BF7BDF76DD4}" destId="{CA2BC3DF-22F8-4703-AE86-6DECDB936F50}" srcOrd="1" destOrd="0" parTransId="{A3193330-60B7-4D6A-AC63-0C66A6BB994B}" sibTransId="{F1E4C9C1-6A30-4AC5-9F02-17998F5CDFA7}"/>
    <dgm:cxn modelId="{9DA02F1C-0DA8-4E19-91CE-7AB7CF79B40E}" srcId="{6542CF0B-431D-44EC-AA3C-5BF7BDF76DD4}" destId="{EB8E6EC8-7E30-4655-90C4-3D3D670B1EF9}" srcOrd="2" destOrd="0" parTransId="{AFECFA18-3A57-4070-AF4E-C3B9A78A76FB}" sibTransId="{ED4364DE-17FB-4BAA-BC57-6FE4706C7EB5}"/>
    <dgm:cxn modelId="{750ED726-BB56-41B0-8CED-F44C1637215F}" type="presOf" srcId="{A3193330-60B7-4D6A-AC63-0C66A6BB994B}" destId="{426F5F10-B79A-4FB8-8647-9AE662DF8943}" srcOrd="1" destOrd="0" presId="urn:microsoft.com/office/officeart/2008/layout/HorizontalMultiLevelHierarchy"/>
    <dgm:cxn modelId="{AE874F57-0047-4D0A-A030-12B1FF85899B}" type="presOf" srcId="{B081EDBD-C8CC-4911-8CDB-B65E911A9141}" destId="{44426393-CCCE-493D-8A8B-29EE2515DA9B}" srcOrd="0" destOrd="0" presId="urn:microsoft.com/office/officeart/2008/layout/HorizontalMultiLevelHierarchy"/>
    <dgm:cxn modelId="{A9CE1294-613A-4732-9C04-746052F5BFF1}" type="presParOf" srcId="{C4660C6A-C8AB-4D90-A9F4-0C5BF3664A86}" destId="{DB56F1BF-8FFF-4B85-8600-CA0A2BA9B942}" srcOrd="0" destOrd="0" presId="urn:microsoft.com/office/officeart/2008/layout/HorizontalMultiLevelHierarchy"/>
    <dgm:cxn modelId="{5FB9D4F6-189A-4FA3-A256-20CE0546BE73}" type="presParOf" srcId="{DB56F1BF-8FFF-4B85-8600-CA0A2BA9B942}" destId="{CA6C12A7-8115-4FEF-AAF3-19EA716DC7D5}" srcOrd="0" destOrd="0" presId="urn:microsoft.com/office/officeart/2008/layout/HorizontalMultiLevelHierarchy"/>
    <dgm:cxn modelId="{BBF1D541-2C02-44FD-AECF-28A58EBCAD90}" type="presParOf" srcId="{DB56F1BF-8FFF-4B85-8600-CA0A2BA9B942}" destId="{3F794E46-7A74-4A6F-9B54-EE7D838A780F}" srcOrd="1" destOrd="0" presId="urn:microsoft.com/office/officeart/2008/layout/HorizontalMultiLevelHierarchy"/>
    <dgm:cxn modelId="{C6E776BB-C5EE-456F-8F01-B87ABBC776A2}" type="presParOf" srcId="{3F794E46-7A74-4A6F-9B54-EE7D838A780F}" destId="{81C2AEB2-F710-4D99-9EDB-FFB9F9115617}" srcOrd="0" destOrd="0" presId="urn:microsoft.com/office/officeart/2008/layout/HorizontalMultiLevelHierarchy"/>
    <dgm:cxn modelId="{C99A8AAA-7CE3-4392-97DB-0AE50DFEAF70}" type="presParOf" srcId="{81C2AEB2-F710-4D99-9EDB-FFB9F9115617}" destId="{2F21E3DC-956E-4FA0-A779-F8F5C21645A5}" srcOrd="0" destOrd="0" presId="urn:microsoft.com/office/officeart/2008/layout/HorizontalMultiLevelHierarchy"/>
    <dgm:cxn modelId="{19BB01C0-3190-476B-8C87-AE7824D16BD8}" type="presParOf" srcId="{3F794E46-7A74-4A6F-9B54-EE7D838A780F}" destId="{91583FD2-0425-48D1-8F13-DCF17E8687E4}" srcOrd="1" destOrd="0" presId="urn:microsoft.com/office/officeart/2008/layout/HorizontalMultiLevelHierarchy"/>
    <dgm:cxn modelId="{DE619072-4F0A-48D2-B41F-9F759FEBBC93}" type="presParOf" srcId="{91583FD2-0425-48D1-8F13-DCF17E8687E4}" destId="{44426393-CCCE-493D-8A8B-29EE2515DA9B}" srcOrd="0" destOrd="0" presId="urn:microsoft.com/office/officeart/2008/layout/HorizontalMultiLevelHierarchy"/>
    <dgm:cxn modelId="{814E7C3D-F0CD-4807-8119-2C7F3441539B}" type="presParOf" srcId="{91583FD2-0425-48D1-8F13-DCF17E8687E4}" destId="{53E04790-A1F4-4A48-85C4-F75B07D7AC58}" srcOrd="1" destOrd="0" presId="urn:microsoft.com/office/officeart/2008/layout/HorizontalMultiLevelHierarchy"/>
    <dgm:cxn modelId="{B92D96D3-F9E0-4F12-B0EC-A43ED6787E71}" type="presParOf" srcId="{3F794E46-7A74-4A6F-9B54-EE7D838A780F}" destId="{A57936CB-06A0-448B-A845-173991D7F5E3}" srcOrd="2" destOrd="0" presId="urn:microsoft.com/office/officeart/2008/layout/HorizontalMultiLevelHierarchy"/>
    <dgm:cxn modelId="{E55AC0CB-A467-44F4-9B17-5CD3F273335E}" type="presParOf" srcId="{A57936CB-06A0-448B-A845-173991D7F5E3}" destId="{426F5F10-B79A-4FB8-8647-9AE662DF8943}" srcOrd="0" destOrd="0" presId="urn:microsoft.com/office/officeart/2008/layout/HorizontalMultiLevelHierarchy"/>
    <dgm:cxn modelId="{D6A943B7-F2C7-459D-920D-705BCF4FFC49}" type="presParOf" srcId="{3F794E46-7A74-4A6F-9B54-EE7D838A780F}" destId="{78E54DE0-86EC-4FF4-91BA-C1627A8DAF62}" srcOrd="3" destOrd="0" presId="urn:microsoft.com/office/officeart/2008/layout/HorizontalMultiLevelHierarchy"/>
    <dgm:cxn modelId="{64270B50-6F42-49CF-A738-D134FB0DDEB0}" type="presParOf" srcId="{78E54DE0-86EC-4FF4-91BA-C1627A8DAF62}" destId="{C3044077-3EDA-45C5-A517-A9229479B08F}" srcOrd="0" destOrd="0" presId="urn:microsoft.com/office/officeart/2008/layout/HorizontalMultiLevelHierarchy"/>
    <dgm:cxn modelId="{46CF82FF-087B-4334-9347-BB25B41C915E}" type="presParOf" srcId="{78E54DE0-86EC-4FF4-91BA-C1627A8DAF62}" destId="{01BAF097-8320-4F2A-880A-88BC08D8EFEA}" srcOrd="1" destOrd="0" presId="urn:microsoft.com/office/officeart/2008/layout/HorizontalMultiLevelHierarchy"/>
    <dgm:cxn modelId="{5E097D3E-9773-45A3-A5A8-D76948479605}" type="presParOf" srcId="{3F794E46-7A74-4A6F-9B54-EE7D838A780F}" destId="{3D638148-1FD1-44C1-A847-1CB9588F27DA}" srcOrd="4" destOrd="0" presId="urn:microsoft.com/office/officeart/2008/layout/HorizontalMultiLevelHierarchy"/>
    <dgm:cxn modelId="{B02421F0-83C8-4F27-9BE4-4DAE9CA692F0}" type="presParOf" srcId="{3D638148-1FD1-44C1-A847-1CB9588F27DA}" destId="{C6009D7B-8459-4C50-A6B4-B7C5220A6011}" srcOrd="0" destOrd="0" presId="urn:microsoft.com/office/officeart/2008/layout/HorizontalMultiLevelHierarchy"/>
    <dgm:cxn modelId="{BDFDEEAE-B6CA-4B95-82FB-6B4B6F89D19D}" type="presParOf" srcId="{3F794E46-7A74-4A6F-9B54-EE7D838A780F}" destId="{97C12E8F-6F99-4E50-8BA7-B1D46B5A69F8}" srcOrd="5" destOrd="0" presId="urn:microsoft.com/office/officeart/2008/layout/HorizontalMultiLevelHierarchy"/>
    <dgm:cxn modelId="{6B008CD3-A8FD-44A9-A7BB-3104E95D29B7}" type="presParOf" srcId="{97C12E8F-6F99-4E50-8BA7-B1D46B5A69F8}" destId="{5929E1D6-9AA2-4264-A4DD-56386DB58406}" srcOrd="0" destOrd="0" presId="urn:microsoft.com/office/officeart/2008/layout/HorizontalMultiLevelHierarchy"/>
    <dgm:cxn modelId="{E0052B6C-7A45-467F-BB9F-F814BA14ACAA}" type="presParOf" srcId="{97C12E8F-6F99-4E50-8BA7-B1D46B5A69F8}" destId="{3066AB08-1551-47BC-A1C0-1B3681C2B2E3}" srcOrd="1" destOrd="0" presId="urn:microsoft.com/office/officeart/2008/layout/HorizontalMultiLevelHierarchy"/>
    <dgm:cxn modelId="{B4230385-A53F-4B05-8DF5-ED6E3714A660}" type="presParOf" srcId="{3F794E46-7A74-4A6F-9B54-EE7D838A780F}" destId="{29FEE483-051D-426A-9EAF-774D48A91C5A}" srcOrd="6" destOrd="0" presId="urn:microsoft.com/office/officeart/2008/layout/HorizontalMultiLevelHierarchy"/>
    <dgm:cxn modelId="{ECC7FF06-E63C-4EB7-ADF1-25B01132B2E4}" type="presParOf" srcId="{29FEE483-051D-426A-9EAF-774D48A91C5A}" destId="{614D1736-6CDD-4A42-8C2E-12217FC60CB0}" srcOrd="0" destOrd="0" presId="urn:microsoft.com/office/officeart/2008/layout/HorizontalMultiLevelHierarchy"/>
    <dgm:cxn modelId="{426D8A1F-BD8A-4AD6-ADC7-26D10B6CEEE2}" type="presParOf" srcId="{3F794E46-7A74-4A6F-9B54-EE7D838A780F}" destId="{390AADBE-D0DB-46DC-80A3-0BA11FC194C6}" srcOrd="7" destOrd="0" presId="urn:microsoft.com/office/officeart/2008/layout/HorizontalMultiLevelHierarchy"/>
    <dgm:cxn modelId="{B3B0681E-5CB3-4B6A-9D41-D30D88FAE3B2}" type="presParOf" srcId="{390AADBE-D0DB-46DC-80A3-0BA11FC194C6}" destId="{1AA95BDD-59C5-4295-8B6E-722649E5C8A4}" srcOrd="0" destOrd="0" presId="urn:microsoft.com/office/officeart/2008/layout/HorizontalMultiLevelHierarchy"/>
    <dgm:cxn modelId="{DAB680F2-B0C7-4913-805E-FF5C4759AFDA}" type="presParOf" srcId="{390AADBE-D0DB-46DC-80A3-0BA11FC194C6}" destId="{33A9E798-8A12-43F9-B299-7EDA26D50EAC}" srcOrd="1" destOrd="0" presId="urn:microsoft.com/office/officeart/2008/layout/HorizontalMultiLevelHierarchy"/>
    <dgm:cxn modelId="{36147A0A-1858-4E2C-B499-8B3AB20B27BC}" type="presParOf" srcId="{3F794E46-7A74-4A6F-9B54-EE7D838A780F}" destId="{D9846317-DE92-447C-95D2-F9D261D35562}" srcOrd="8" destOrd="0" presId="urn:microsoft.com/office/officeart/2008/layout/HorizontalMultiLevelHierarchy"/>
    <dgm:cxn modelId="{24913AFA-5D71-4F19-B8C7-F24F66BD9434}" type="presParOf" srcId="{D9846317-DE92-447C-95D2-F9D261D35562}" destId="{ECB73E0C-D937-4C0C-82DA-BAB663B3D8C6}" srcOrd="0" destOrd="0" presId="urn:microsoft.com/office/officeart/2008/layout/HorizontalMultiLevelHierarchy"/>
    <dgm:cxn modelId="{4951CB66-CF4B-43D6-AEFC-2929C1132D80}" type="presParOf" srcId="{3F794E46-7A74-4A6F-9B54-EE7D838A780F}" destId="{07D1BCAE-37F7-4512-B2E0-0B4DC0BC98DB}" srcOrd="9" destOrd="0" presId="urn:microsoft.com/office/officeart/2008/layout/HorizontalMultiLevelHierarchy"/>
    <dgm:cxn modelId="{3459818F-31D3-4442-8C71-F011A8CC7B69}" type="presParOf" srcId="{07D1BCAE-37F7-4512-B2E0-0B4DC0BC98DB}" destId="{9353297D-237A-478E-85EA-7E551427664A}" srcOrd="0" destOrd="0" presId="urn:microsoft.com/office/officeart/2008/layout/HorizontalMultiLevelHierarchy"/>
    <dgm:cxn modelId="{EF5E9C72-E73D-44B0-A8B9-C8738BE38F11}" type="presParOf" srcId="{07D1BCAE-37F7-4512-B2E0-0B4DC0BC98DB}" destId="{78FE733D-40F2-4216-B19C-E3E118C5B4A3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73BB21A-69F5-4665-9C48-4F62665DEFCB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6A78F39-6D76-46ED-9291-C8A556FBE763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l-GR" sz="1200" b="1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Βήμα 1: Ανάλυση Δεδομένων Αντίληψης Εκπαιδευτικών για την Επίδραση της Κινητής Τεχνολογίας στη Μάθηση</a:t>
          </a:r>
          <a:endParaRPr lang="el-GR" sz="1200" dirty="0">
            <a:latin typeface="+mj-lt"/>
          </a:endParaRPr>
        </a:p>
      </dgm:t>
    </dgm:pt>
    <dgm:pt modelId="{B797C219-785B-4CCD-BFB5-AA86F65C2971}" type="parTrans" cxnId="{4CCF576E-277F-4005-B068-2730F1D3C89A}">
      <dgm:prSet/>
      <dgm:spPr/>
      <dgm:t>
        <a:bodyPr/>
        <a:lstStyle/>
        <a:p>
          <a:endParaRPr lang="el-GR"/>
        </a:p>
      </dgm:t>
    </dgm:pt>
    <dgm:pt modelId="{506E81B8-7F93-434E-BB28-B71D6847F868}" type="sibTrans" cxnId="{4CCF576E-277F-4005-B068-2730F1D3C89A}">
      <dgm:prSet/>
      <dgm:spPr/>
      <dgm:t>
        <a:bodyPr/>
        <a:lstStyle/>
        <a:p>
          <a:endParaRPr lang="el-GR"/>
        </a:p>
      </dgm:t>
    </dgm:pt>
    <dgm:pt modelId="{01E412AC-5A63-4865-8B98-1B8950048830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l-GR" sz="1200" b="1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Βήμα 3: Συγκριτική Ανάλυση Επιπτώσεων Μεταξύ Χρηστών και Μη Χρηστών Εφαρμογών</a:t>
          </a:r>
          <a:endParaRPr lang="el-GR" sz="1200" dirty="0">
            <a:latin typeface="+mj-lt"/>
          </a:endParaRPr>
        </a:p>
      </dgm:t>
    </dgm:pt>
    <dgm:pt modelId="{2EC22E63-9650-4093-BCD1-16BC1D8A293F}" type="parTrans" cxnId="{B7D81394-A914-4B7C-85BC-457D6133DFA1}">
      <dgm:prSet/>
      <dgm:spPr/>
      <dgm:t>
        <a:bodyPr/>
        <a:lstStyle/>
        <a:p>
          <a:endParaRPr lang="el-GR"/>
        </a:p>
      </dgm:t>
    </dgm:pt>
    <dgm:pt modelId="{B137603D-41EF-4D4C-B631-EEC628D3EDFB}" type="sibTrans" cxnId="{B7D81394-A914-4B7C-85BC-457D6133DFA1}">
      <dgm:prSet/>
      <dgm:spPr/>
      <dgm:t>
        <a:bodyPr/>
        <a:lstStyle/>
        <a:p>
          <a:endParaRPr lang="el-GR"/>
        </a:p>
      </dgm:t>
    </dgm:pt>
    <dgm:pt modelId="{A147299B-04EA-44B9-8ED8-F56AA6B3766A}">
      <dgm:prSet custT="1"/>
      <dgm:spPr>
        <a:solidFill>
          <a:schemeClr val="accent2"/>
        </a:solidFill>
      </dgm:spPr>
      <dgm:t>
        <a:bodyPr/>
        <a:lstStyle/>
        <a:p>
          <a:r>
            <a:rPr lang="el-GR" sz="1200" b="1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Βήμα 2: Ανάλυση Δεδομένων Χρήσης Εφαρμογών στην Τάξη</a:t>
          </a:r>
          <a:endParaRPr lang="en-US" sz="1200" b="1" dirty="0" smtClean="0">
            <a:solidFill>
              <a:schemeClr val="tx1"/>
            </a:solidFill>
            <a:latin typeface="+mj-lt"/>
            <a:cs typeface="Times New Roman" pitchFamily="18" charset="0"/>
          </a:endParaRPr>
        </a:p>
      </dgm:t>
    </dgm:pt>
    <dgm:pt modelId="{7D7D2F74-C92D-4007-8F48-BDAD06CD96CD}" type="parTrans" cxnId="{55848798-5C15-4957-9AB6-C9BC7AA49C36}">
      <dgm:prSet/>
      <dgm:spPr/>
      <dgm:t>
        <a:bodyPr/>
        <a:lstStyle/>
        <a:p>
          <a:endParaRPr lang="el-GR"/>
        </a:p>
      </dgm:t>
    </dgm:pt>
    <dgm:pt modelId="{C2B9CE1D-B6B2-4DC7-AEE4-B981A724975D}" type="sibTrans" cxnId="{55848798-5C15-4957-9AB6-C9BC7AA49C36}">
      <dgm:prSet/>
      <dgm:spPr/>
      <dgm:t>
        <a:bodyPr/>
        <a:lstStyle/>
        <a:p>
          <a:endParaRPr lang="el-GR"/>
        </a:p>
      </dgm:t>
    </dgm:pt>
    <dgm:pt modelId="{829FA693-126E-462C-BE43-BE90A687F195}">
      <dgm:prSet custT="1"/>
      <dgm:spPr/>
      <dgm:t>
        <a:bodyPr/>
        <a:lstStyle/>
        <a:p>
          <a:r>
            <a:rPr lang="el-GR" sz="1000" b="1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Κατηγορίες Επιπτώσεων:</a:t>
          </a:r>
          <a:endParaRPr lang="el-GR" sz="1000" dirty="0" smtClean="0">
            <a:solidFill>
              <a:schemeClr val="tx1"/>
            </a:solidFill>
            <a:latin typeface="+mj-lt"/>
            <a:cs typeface="Times New Roman" pitchFamily="18" charset="0"/>
          </a:endParaRPr>
        </a:p>
      </dgm:t>
    </dgm:pt>
    <dgm:pt modelId="{8FF4E7D3-3DD9-4C0A-9A0A-B72CD09452EC}" type="parTrans" cxnId="{8322712F-146A-4E02-8F46-BACD3BB0CAE5}">
      <dgm:prSet/>
      <dgm:spPr/>
      <dgm:t>
        <a:bodyPr/>
        <a:lstStyle/>
        <a:p>
          <a:endParaRPr lang="el-GR"/>
        </a:p>
      </dgm:t>
    </dgm:pt>
    <dgm:pt modelId="{7C664DBA-4549-4A6B-9B5B-B4152695FB47}" type="sibTrans" cxnId="{8322712F-146A-4E02-8F46-BACD3BB0CAE5}">
      <dgm:prSet/>
      <dgm:spPr/>
      <dgm:t>
        <a:bodyPr/>
        <a:lstStyle/>
        <a:p>
          <a:endParaRPr lang="el-GR"/>
        </a:p>
      </dgm:t>
    </dgm:pt>
    <dgm:pt modelId="{18C0030C-E2F1-44F0-930F-6F7A386EC4E1}">
      <dgm:prSet custT="1"/>
      <dgm:spPr/>
      <dgm:t>
        <a:bodyPr/>
        <a:lstStyle/>
        <a:p>
          <a:r>
            <a:rPr lang="el-GR" sz="10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Ομαδοποίηση επιπτώσεων σε κλίμακες ανάλογα με το περιεχόμενο.</a:t>
          </a:r>
          <a:endParaRPr lang="en-US" sz="1000" dirty="0" smtClean="0">
            <a:solidFill>
              <a:schemeClr val="tx1"/>
            </a:solidFill>
            <a:latin typeface="+mj-lt"/>
            <a:cs typeface="Times New Roman" pitchFamily="18" charset="0"/>
          </a:endParaRPr>
        </a:p>
      </dgm:t>
    </dgm:pt>
    <dgm:pt modelId="{DD5464D6-4E6C-4181-A0BB-9DA0C756778D}" type="parTrans" cxnId="{B5318C9C-7E8C-4CCC-AA74-4B362EC6BDC1}">
      <dgm:prSet/>
      <dgm:spPr/>
      <dgm:t>
        <a:bodyPr/>
        <a:lstStyle/>
        <a:p>
          <a:endParaRPr lang="el-GR"/>
        </a:p>
      </dgm:t>
    </dgm:pt>
    <dgm:pt modelId="{9F0F3459-98B2-4481-8F11-C73DC5D182EA}" type="sibTrans" cxnId="{B5318C9C-7E8C-4CCC-AA74-4B362EC6BDC1}">
      <dgm:prSet/>
      <dgm:spPr/>
      <dgm:t>
        <a:bodyPr/>
        <a:lstStyle/>
        <a:p>
          <a:endParaRPr lang="el-GR"/>
        </a:p>
      </dgm:t>
    </dgm:pt>
    <dgm:pt modelId="{8DADF7E3-1ECD-4FE1-83F9-40E84AEFD670}">
      <dgm:prSet custT="1"/>
      <dgm:spPr/>
      <dgm:t>
        <a:bodyPr/>
        <a:lstStyle/>
        <a:p>
          <a:endParaRPr lang="el-GR" sz="1000" dirty="0" smtClean="0">
            <a:solidFill>
              <a:schemeClr val="tx1"/>
            </a:solidFill>
            <a:latin typeface="+mj-lt"/>
            <a:cs typeface="Times New Roman" pitchFamily="18" charset="0"/>
          </a:endParaRPr>
        </a:p>
      </dgm:t>
    </dgm:pt>
    <dgm:pt modelId="{EA2D32E3-1D1F-4F19-936D-D08CB49B53F8}" type="parTrans" cxnId="{32195847-4E41-4AB9-BE01-30DAE144E7C1}">
      <dgm:prSet/>
      <dgm:spPr/>
      <dgm:t>
        <a:bodyPr/>
        <a:lstStyle/>
        <a:p>
          <a:endParaRPr lang="el-GR"/>
        </a:p>
      </dgm:t>
    </dgm:pt>
    <dgm:pt modelId="{355248A8-3CB9-4F80-AD23-4BDDC784B153}" type="sibTrans" cxnId="{32195847-4E41-4AB9-BE01-30DAE144E7C1}">
      <dgm:prSet/>
      <dgm:spPr/>
      <dgm:t>
        <a:bodyPr/>
        <a:lstStyle/>
        <a:p>
          <a:endParaRPr lang="el-GR"/>
        </a:p>
      </dgm:t>
    </dgm:pt>
    <dgm:pt modelId="{875C24C2-756E-4AF1-AEAF-34EC2948FA51}">
      <dgm:prSet custT="1"/>
      <dgm:spPr/>
      <dgm:t>
        <a:bodyPr/>
        <a:lstStyle/>
        <a:p>
          <a:r>
            <a:rPr lang="el-GR" sz="1000" b="1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Στατιστικά Στοιχεία:</a:t>
          </a:r>
          <a:endParaRPr lang="el-GR" sz="1000" dirty="0" smtClean="0">
            <a:solidFill>
              <a:schemeClr val="tx1"/>
            </a:solidFill>
            <a:latin typeface="+mj-lt"/>
            <a:cs typeface="Times New Roman" pitchFamily="18" charset="0"/>
          </a:endParaRPr>
        </a:p>
      </dgm:t>
    </dgm:pt>
    <dgm:pt modelId="{9357C0C7-C579-409D-8EF5-3570E2C7C150}" type="parTrans" cxnId="{2CDC3CC1-36C5-4186-8A43-40F130FCA097}">
      <dgm:prSet/>
      <dgm:spPr/>
      <dgm:t>
        <a:bodyPr/>
        <a:lstStyle/>
        <a:p>
          <a:endParaRPr lang="el-GR"/>
        </a:p>
      </dgm:t>
    </dgm:pt>
    <dgm:pt modelId="{8D85E719-48B7-4772-B9C6-97F0388522E4}" type="sibTrans" cxnId="{2CDC3CC1-36C5-4186-8A43-40F130FCA097}">
      <dgm:prSet/>
      <dgm:spPr/>
      <dgm:t>
        <a:bodyPr/>
        <a:lstStyle/>
        <a:p>
          <a:endParaRPr lang="el-GR"/>
        </a:p>
      </dgm:t>
    </dgm:pt>
    <dgm:pt modelId="{A7A45505-4284-4D1F-91C1-22D1597FC381}">
      <dgm:prSet custT="1"/>
      <dgm:spPr/>
      <dgm:t>
        <a:bodyPr/>
        <a:lstStyle/>
        <a:p>
          <a:r>
            <a:rPr lang="el-GR" sz="10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Υπολογισμός περιγραφικών στατιστικών στοιχείων για κάθε κλίμακα.</a:t>
          </a:r>
        </a:p>
      </dgm:t>
    </dgm:pt>
    <dgm:pt modelId="{47A72898-E3A3-4A1A-B9CD-2A24721B51AD}" type="parTrans" cxnId="{7F458F67-A7EA-42FB-BBFD-57F9A6F4FAAD}">
      <dgm:prSet/>
      <dgm:spPr/>
      <dgm:t>
        <a:bodyPr/>
        <a:lstStyle/>
        <a:p>
          <a:endParaRPr lang="el-GR"/>
        </a:p>
      </dgm:t>
    </dgm:pt>
    <dgm:pt modelId="{85C91F0B-DEB3-4DE2-8E3F-A4D81AD74271}" type="sibTrans" cxnId="{7F458F67-A7EA-42FB-BBFD-57F9A6F4FAAD}">
      <dgm:prSet/>
      <dgm:spPr/>
      <dgm:t>
        <a:bodyPr/>
        <a:lstStyle/>
        <a:p>
          <a:endParaRPr lang="el-GR"/>
        </a:p>
      </dgm:t>
    </dgm:pt>
    <dgm:pt modelId="{53C5901F-9340-4972-9949-FA30BAEC2FBD}">
      <dgm:prSet custT="1"/>
      <dgm:spPr/>
      <dgm:t>
        <a:bodyPr/>
        <a:lstStyle/>
        <a:p>
          <a:r>
            <a:rPr lang="el-GR" sz="10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Υπολογισμός δείκτη Cronbach's α για κάθε κλίμακα.</a:t>
          </a:r>
        </a:p>
      </dgm:t>
    </dgm:pt>
    <dgm:pt modelId="{F966D5CE-1D3C-49B8-8A8D-BACFA1896A29}" type="parTrans" cxnId="{9F04C4DF-F377-4518-B99C-17AD13F663F6}">
      <dgm:prSet/>
      <dgm:spPr/>
      <dgm:t>
        <a:bodyPr/>
        <a:lstStyle/>
        <a:p>
          <a:endParaRPr lang="el-GR"/>
        </a:p>
      </dgm:t>
    </dgm:pt>
    <dgm:pt modelId="{DDA8B29C-7872-4A42-BB27-8DE160DAA396}" type="sibTrans" cxnId="{9F04C4DF-F377-4518-B99C-17AD13F663F6}">
      <dgm:prSet/>
      <dgm:spPr/>
      <dgm:t>
        <a:bodyPr/>
        <a:lstStyle/>
        <a:p>
          <a:endParaRPr lang="el-GR"/>
        </a:p>
      </dgm:t>
    </dgm:pt>
    <dgm:pt modelId="{E1CE59C2-660E-4842-98B2-79BBDA6DA40B}">
      <dgm:prSet custT="1"/>
      <dgm:spPr/>
      <dgm:t>
        <a:bodyPr/>
        <a:lstStyle/>
        <a:p>
          <a:endParaRPr lang="el-GR" sz="1000" dirty="0" smtClean="0">
            <a:solidFill>
              <a:schemeClr val="tx1"/>
            </a:solidFill>
            <a:latin typeface="+mj-lt"/>
            <a:cs typeface="Times New Roman" pitchFamily="18" charset="0"/>
          </a:endParaRPr>
        </a:p>
      </dgm:t>
    </dgm:pt>
    <dgm:pt modelId="{F27D9FAF-BF14-469A-87CE-D481070A1247}" type="parTrans" cxnId="{66C99CB0-CFA0-4D15-BC25-62F92B797F4C}">
      <dgm:prSet/>
      <dgm:spPr/>
      <dgm:t>
        <a:bodyPr/>
        <a:lstStyle/>
        <a:p>
          <a:endParaRPr lang="el-GR"/>
        </a:p>
      </dgm:t>
    </dgm:pt>
    <dgm:pt modelId="{B88CA4B8-60C9-4FCB-A77A-2754A38ED829}" type="sibTrans" cxnId="{66C99CB0-CFA0-4D15-BC25-62F92B797F4C}">
      <dgm:prSet/>
      <dgm:spPr/>
      <dgm:t>
        <a:bodyPr/>
        <a:lstStyle/>
        <a:p>
          <a:endParaRPr lang="el-GR"/>
        </a:p>
      </dgm:t>
    </dgm:pt>
    <dgm:pt modelId="{F0F556F1-FC27-42F0-B410-E4CD580E341A}">
      <dgm:prSet custT="1"/>
      <dgm:spPr/>
      <dgm:t>
        <a:bodyPr/>
        <a:lstStyle/>
        <a:p>
          <a:r>
            <a:rPr lang="el-GR" sz="1000" b="1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Συνολικός Δείκτης:</a:t>
          </a:r>
          <a:endParaRPr lang="el-GR" sz="1000" dirty="0" smtClean="0">
            <a:solidFill>
              <a:schemeClr val="tx1"/>
            </a:solidFill>
            <a:latin typeface="+mj-lt"/>
            <a:cs typeface="Times New Roman" pitchFamily="18" charset="0"/>
          </a:endParaRPr>
        </a:p>
      </dgm:t>
    </dgm:pt>
    <dgm:pt modelId="{97F90675-2E4A-4A74-AFA0-051F1F0D32DA}" type="parTrans" cxnId="{D14C656A-4D38-4614-B4A6-E167815E1CC5}">
      <dgm:prSet/>
      <dgm:spPr/>
      <dgm:t>
        <a:bodyPr/>
        <a:lstStyle/>
        <a:p>
          <a:endParaRPr lang="el-GR"/>
        </a:p>
      </dgm:t>
    </dgm:pt>
    <dgm:pt modelId="{91394A2C-51BE-495F-BE8B-36FB327EB8B0}" type="sibTrans" cxnId="{D14C656A-4D38-4614-B4A6-E167815E1CC5}">
      <dgm:prSet/>
      <dgm:spPr/>
      <dgm:t>
        <a:bodyPr/>
        <a:lstStyle/>
        <a:p>
          <a:endParaRPr lang="el-GR"/>
        </a:p>
      </dgm:t>
    </dgm:pt>
    <dgm:pt modelId="{D78F7F80-C359-41EA-B202-5808D1700112}">
      <dgm:prSet custT="1"/>
      <dgm:spPr/>
      <dgm:t>
        <a:bodyPr/>
        <a:lstStyle/>
        <a:p>
          <a:r>
            <a:rPr lang="el-GR" sz="10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Υπολογισμός συνολικού δείκτη ανά άτομο.</a:t>
          </a:r>
        </a:p>
      </dgm:t>
    </dgm:pt>
    <dgm:pt modelId="{25143D82-0D6F-4093-B09A-D71DE6497AD6}" type="parTrans" cxnId="{A4697832-4C46-4E28-8907-2F4D69188B44}">
      <dgm:prSet/>
      <dgm:spPr/>
      <dgm:t>
        <a:bodyPr/>
        <a:lstStyle/>
        <a:p>
          <a:endParaRPr lang="el-GR"/>
        </a:p>
      </dgm:t>
    </dgm:pt>
    <dgm:pt modelId="{42D59611-EA4C-4A16-919B-021698912A04}" type="sibTrans" cxnId="{A4697832-4C46-4E28-8907-2F4D69188B44}">
      <dgm:prSet/>
      <dgm:spPr/>
      <dgm:t>
        <a:bodyPr/>
        <a:lstStyle/>
        <a:p>
          <a:endParaRPr lang="el-GR"/>
        </a:p>
      </dgm:t>
    </dgm:pt>
    <dgm:pt modelId="{4A01C450-C39F-47FB-9E29-06F58A5E3A96}">
      <dgm:prSet custT="1"/>
      <dgm:spPr/>
      <dgm:t>
        <a:bodyPr/>
        <a:lstStyle/>
        <a:p>
          <a:r>
            <a:rPr lang="el-GR" sz="10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Προσθήκη της τιμής όλων των στοιχείων και διαίρεση με τον αριθμό των στοιχείων.</a:t>
          </a:r>
          <a:endParaRPr lang="en-US" sz="1000" dirty="0" smtClean="0">
            <a:solidFill>
              <a:schemeClr val="tx1"/>
            </a:solidFill>
            <a:latin typeface="+mj-lt"/>
            <a:cs typeface="Times New Roman" pitchFamily="18" charset="0"/>
          </a:endParaRPr>
        </a:p>
      </dgm:t>
    </dgm:pt>
    <dgm:pt modelId="{59D02004-89C5-432E-AFA3-1F39D5076EBF}" type="parTrans" cxnId="{F50BDE3D-150E-465A-AA16-15A3DD23D659}">
      <dgm:prSet/>
      <dgm:spPr/>
      <dgm:t>
        <a:bodyPr/>
        <a:lstStyle/>
        <a:p>
          <a:endParaRPr lang="el-GR"/>
        </a:p>
      </dgm:t>
    </dgm:pt>
    <dgm:pt modelId="{128CB272-2E46-47C4-8D8D-A429BF12DD93}" type="sibTrans" cxnId="{F50BDE3D-150E-465A-AA16-15A3DD23D659}">
      <dgm:prSet/>
      <dgm:spPr/>
      <dgm:t>
        <a:bodyPr/>
        <a:lstStyle/>
        <a:p>
          <a:endParaRPr lang="el-GR"/>
        </a:p>
      </dgm:t>
    </dgm:pt>
    <dgm:pt modelId="{4401B8D4-FA86-4026-BB3C-C2D083B15C5A}">
      <dgm:prSet/>
      <dgm:spPr/>
      <dgm:t>
        <a:bodyPr/>
        <a:lstStyle/>
        <a:p>
          <a:endParaRPr lang="el-GR" sz="5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6582DED-2799-439C-B640-ACD8085FA634}" type="parTrans" cxnId="{CD991801-3C6B-47B4-936D-C74B74A5C4E4}">
      <dgm:prSet/>
      <dgm:spPr/>
      <dgm:t>
        <a:bodyPr/>
        <a:lstStyle/>
        <a:p>
          <a:endParaRPr lang="el-GR"/>
        </a:p>
      </dgm:t>
    </dgm:pt>
    <dgm:pt modelId="{8D2DB374-5F42-4FD3-A117-F546E778B873}" type="sibTrans" cxnId="{CD991801-3C6B-47B4-936D-C74B74A5C4E4}">
      <dgm:prSet/>
      <dgm:spPr/>
      <dgm:t>
        <a:bodyPr/>
        <a:lstStyle/>
        <a:p>
          <a:endParaRPr lang="el-GR"/>
        </a:p>
      </dgm:t>
    </dgm:pt>
    <dgm:pt modelId="{8DDCBFD0-A1E6-48D9-B220-DC00171E27B2}">
      <dgm:prSet custT="1"/>
      <dgm:spPr/>
      <dgm:t>
        <a:bodyPr/>
        <a:lstStyle/>
        <a:p>
          <a:r>
            <a:rPr lang="el-GR" sz="1000" b="1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Περιγραφικά Στατιστικά:</a:t>
          </a:r>
          <a:endParaRPr lang="el-GR" sz="1000" dirty="0">
            <a:latin typeface="+mj-lt"/>
          </a:endParaRPr>
        </a:p>
      </dgm:t>
    </dgm:pt>
    <dgm:pt modelId="{783C5211-87E0-40E7-B14B-3C583CDA96B7}" type="parTrans" cxnId="{547970A8-CE77-4BB5-B9BB-E68F39911EF6}">
      <dgm:prSet/>
      <dgm:spPr/>
      <dgm:t>
        <a:bodyPr/>
        <a:lstStyle/>
        <a:p>
          <a:endParaRPr lang="el-GR"/>
        </a:p>
      </dgm:t>
    </dgm:pt>
    <dgm:pt modelId="{801AF274-7D27-4FA5-9BEA-C1094F8C13F0}" type="sibTrans" cxnId="{547970A8-CE77-4BB5-B9BB-E68F39911EF6}">
      <dgm:prSet/>
      <dgm:spPr/>
      <dgm:t>
        <a:bodyPr/>
        <a:lstStyle/>
        <a:p>
          <a:endParaRPr lang="el-GR"/>
        </a:p>
      </dgm:t>
    </dgm:pt>
    <dgm:pt modelId="{78ADC652-16BB-4917-8A0F-7EF8B174270C}">
      <dgm:prSet custT="1"/>
      <dgm:spPr/>
      <dgm:t>
        <a:bodyPr/>
        <a:lstStyle/>
        <a:p>
          <a:r>
            <a:rPr lang="el-GR" sz="10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Υπολογισμός περιγραφικών στατιστικών στοιχείων για τα είδη που αφορούν τη χρήση σχετικών εφαρμογών στην τάξη.</a:t>
          </a:r>
          <a:endParaRPr lang="en-US" sz="1000" dirty="0" smtClean="0">
            <a:solidFill>
              <a:schemeClr val="tx1"/>
            </a:solidFill>
            <a:latin typeface="+mj-lt"/>
            <a:cs typeface="Times New Roman" pitchFamily="18" charset="0"/>
          </a:endParaRPr>
        </a:p>
      </dgm:t>
    </dgm:pt>
    <dgm:pt modelId="{841DFC86-98F7-4476-A1BB-835EDCE391EE}" type="parTrans" cxnId="{B2F19ECA-16E9-4BF0-B585-E2B7FA2F6BE0}">
      <dgm:prSet/>
      <dgm:spPr/>
      <dgm:t>
        <a:bodyPr/>
        <a:lstStyle/>
        <a:p>
          <a:endParaRPr lang="el-GR"/>
        </a:p>
      </dgm:t>
    </dgm:pt>
    <dgm:pt modelId="{91D16B49-A1C0-479A-B618-353D445EAB91}" type="sibTrans" cxnId="{B2F19ECA-16E9-4BF0-B585-E2B7FA2F6BE0}">
      <dgm:prSet/>
      <dgm:spPr/>
      <dgm:t>
        <a:bodyPr/>
        <a:lstStyle/>
        <a:p>
          <a:endParaRPr lang="el-GR"/>
        </a:p>
      </dgm:t>
    </dgm:pt>
    <dgm:pt modelId="{389C9118-B066-4340-90B6-F25728FE3565}">
      <dgm:prSet custT="1"/>
      <dgm:spPr/>
      <dgm:t>
        <a:bodyPr/>
        <a:lstStyle/>
        <a:p>
          <a:r>
            <a:rPr lang="el-GR" sz="1100" b="1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Ανάλυση Τεστ:</a:t>
          </a:r>
          <a:endParaRPr lang="el-GR" sz="1100" dirty="0">
            <a:latin typeface="+mj-lt"/>
          </a:endParaRPr>
        </a:p>
      </dgm:t>
    </dgm:pt>
    <dgm:pt modelId="{9562D2F4-F70E-4CC6-BF2E-4C19CF9F0917}" type="parTrans" cxnId="{D77B4B2F-A2E8-4951-9B2C-C3962397DC00}">
      <dgm:prSet/>
      <dgm:spPr/>
      <dgm:t>
        <a:bodyPr/>
        <a:lstStyle/>
        <a:p>
          <a:endParaRPr lang="el-GR"/>
        </a:p>
      </dgm:t>
    </dgm:pt>
    <dgm:pt modelId="{A826C6E1-CC68-4CD4-968C-05E253A8C22C}" type="sibTrans" cxnId="{D77B4B2F-A2E8-4951-9B2C-C3962397DC00}">
      <dgm:prSet/>
      <dgm:spPr/>
      <dgm:t>
        <a:bodyPr/>
        <a:lstStyle/>
        <a:p>
          <a:endParaRPr lang="el-GR"/>
        </a:p>
      </dgm:t>
    </dgm:pt>
    <dgm:pt modelId="{DFF6BA59-0AE3-4ECD-83D2-3DD6D9BECDBC}">
      <dgm:prSet custT="1"/>
      <dgm:spPr/>
      <dgm:t>
        <a:bodyPr/>
        <a:lstStyle/>
        <a:p>
          <a:r>
            <a:rPr lang="el-GR" sz="11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Εφαρμογή Student's t-test για τον έλεγχο διαφορών μεταξύ των ομάδων χρηστών και μη χρηστών.</a:t>
          </a:r>
        </a:p>
      </dgm:t>
    </dgm:pt>
    <dgm:pt modelId="{C0929AEC-F651-48A8-BF62-461317720F0A}" type="parTrans" cxnId="{37489FCB-4C64-42B4-AEA4-FE176418DBD1}">
      <dgm:prSet/>
      <dgm:spPr/>
      <dgm:t>
        <a:bodyPr/>
        <a:lstStyle/>
        <a:p>
          <a:endParaRPr lang="el-GR"/>
        </a:p>
      </dgm:t>
    </dgm:pt>
    <dgm:pt modelId="{50331643-4F0C-4FEE-85E1-6581124B932D}" type="sibTrans" cxnId="{37489FCB-4C64-42B4-AEA4-FE176418DBD1}">
      <dgm:prSet/>
      <dgm:spPr/>
      <dgm:t>
        <a:bodyPr/>
        <a:lstStyle/>
        <a:p>
          <a:endParaRPr lang="el-GR"/>
        </a:p>
      </dgm:t>
    </dgm:pt>
    <dgm:pt modelId="{147B65CC-8D18-4293-84D8-D3AF3F0E9D95}">
      <dgm:prSet custT="1"/>
      <dgm:spPr/>
      <dgm:t>
        <a:bodyPr/>
        <a:lstStyle/>
        <a:p>
          <a:r>
            <a:rPr lang="el-GR" sz="11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Χρήση Mann-Whitney U μη παραμετρικού τεστ όταν απαιτείται.</a:t>
          </a:r>
        </a:p>
      </dgm:t>
    </dgm:pt>
    <dgm:pt modelId="{2CD4C5CC-27B7-4857-9D8D-D94177BF4D42}" type="parTrans" cxnId="{4C4AAE86-4DDA-468E-9AF9-48960FAD4400}">
      <dgm:prSet/>
      <dgm:spPr/>
      <dgm:t>
        <a:bodyPr/>
        <a:lstStyle/>
        <a:p>
          <a:endParaRPr lang="el-GR"/>
        </a:p>
      </dgm:t>
    </dgm:pt>
    <dgm:pt modelId="{50FFE071-F9D2-4E6C-B0A7-7E98CF907FBA}" type="sibTrans" cxnId="{4C4AAE86-4DDA-468E-9AF9-48960FAD4400}">
      <dgm:prSet/>
      <dgm:spPr/>
      <dgm:t>
        <a:bodyPr/>
        <a:lstStyle/>
        <a:p>
          <a:endParaRPr lang="el-GR"/>
        </a:p>
      </dgm:t>
    </dgm:pt>
    <dgm:pt modelId="{06AC1120-F9E2-4933-BC70-6AC5940B23D6}">
      <dgm:prSet custT="1"/>
      <dgm:spPr/>
      <dgm:t>
        <a:bodyPr/>
        <a:lstStyle/>
        <a:p>
          <a:r>
            <a:rPr lang="el-GR" sz="1100" b="1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Καθορισμός Ομάδας Χρηστών:</a:t>
          </a:r>
          <a:endParaRPr lang="el-GR" sz="1100" dirty="0" smtClean="0">
            <a:solidFill>
              <a:schemeClr val="tx1"/>
            </a:solidFill>
            <a:latin typeface="+mj-lt"/>
            <a:cs typeface="Times New Roman" pitchFamily="18" charset="0"/>
          </a:endParaRPr>
        </a:p>
      </dgm:t>
    </dgm:pt>
    <dgm:pt modelId="{8D4F66A5-C63D-44DC-A4A5-EB3CBB86D0B5}" type="parTrans" cxnId="{A4E014CD-7255-4A33-ABEB-F9DAF96E104E}">
      <dgm:prSet/>
      <dgm:spPr/>
      <dgm:t>
        <a:bodyPr/>
        <a:lstStyle/>
        <a:p>
          <a:endParaRPr lang="el-GR"/>
        </a:p>
      </dgm:t>
    </dgm:pt>
    <dgm:pt modelId="{AE059298-C56A-4A6D-9010-2520BDC87D2C}" type="sibTrans" cxnId="{A4E014CD-7255-4A33-ABEB-F9DAF96E104E}">
      <dgm:prSet/>
      <dgm:spPr/>
      <dgm:t>
        <a:bodyPr/>
        <a:lstStyle/>
        <a:p>
          <a:endParaRPr lang="el-GR"/>
        </a:p>
      </dgm:t>
    </dgm:pt>
    <dgm:pt modelId="{121DBE9E-A1CD-45F7-B9D0-310E5E48466E}">
      <dgm:prSet custT="1"/>
      <dgm:spPr/>
      <dgm:t>
        <a:bodyPr/>
        <a:lstStyle/>
        <a:p>
          <a:r>
            <a:rPr lang="el-GR" sz="11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Επιλογή τάξεων όπου οι εκπαιδευτικοί δηλώνουν χρήση της εφαρμογής (συχνότητα χρήσης &gt; ποτέ δεν χρησιμοποιήθηκε).</a:t>
          </a:r>
        </a:p>
      </dgm:t>
    </dgm:pt>
    <dgm:pt modelId="{39A55B76-9736-4566-BB16-FD32DF9974D7}" type="parTrans" cxnId="{504DBD7D-9D30-4F3C-9FA3-B44A2A6BE9F0}">
      <dgm:prSet/>
      <dgm:spPr/>
      <dgm:t>
        <a:bodyPr/>
        <a:lstStyle/>
        <a:p>
          <a:endParaRPr lang="el-GR"/>
        </a:p>
      </dgm:t>
    </dgm:pt>
    <dgm:pt modelId="{2F3682A3-4F64-448D-938B-3BB5C1A38E58}" type="sibTrans" cxnId="{504DBD7D-9D30-4F3C-9FA3-B44A2A6BE9F0}">
      <dgm:prSet/>
      <dgm:spPr/>
      <dgm:t>
        <a:bodyPr/>
        <a:lstStyle/>
        <a:p>
          <a:endParaRPr lang="el-GR"/>
        </a:p>
      </dgm:t>
    </dgm:pt>
    <dgm:pt modelId="{A4AE0F39-807C-49A1-9BEF-870D70ADDFFF}">
      <dgm:prSet custT="1"/>
      <dgm:spPr/>
      <dgm:t>
        <a:bodyPr/>
        <a:lstStyle/>
        <a:p>
          <a:endParaRPr lang="el-GR" sz="1100" dirty="0" smtClean="0">
            <a:latin typeface="+mj-lt"/>
          </a:endParaRPr>
        </a:p>
      </dgm:t>
    </dgm:pt>
    <dgm:pt modelId="{75EC0CD1-7795-46E7-9236-3695CF7C6A4B}" type="parTrans" cxnId="{10D94099-97A7-46B9-8551-AF2869116259}">
      <dgm:prSet/>
      <dgm:spPr/>
      <dgm:t>
        <a:bodyPr/>
        <a:lstStyle/>
        <a:p>
          <a:endParaRPr lang="el-GR"/>
        </a:p>
      </dgm:t>
    </dgm:pt>
    <dgm:pt modelId="{A2E40698-4297-4EA9-9C00-055B2F14152A}" type="sibTrans" cxnId="{10D94099-97A7-46B9-8551-AF2869116259}">
      <dgm:prSet/>
      <dgm:spPr/>
      <dgm:t>
        <a:bodyPr/>
        <a:lstStyle/>
        <a:p>
          <a:endParaRPr lang="el-GR"/>
        </a:p>
      </dgm:t>
    </dgm:pt>
    <dgm:pt modelId="{2A0A7A28-57AF-4222-97CD-5D4B59370F06}" type="pres">
      <dgm:prSet presAssocID="{B73BB21A-69F5-4665-9C48-4F62665DEFC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0A99E58-50F2-4FDF-8D56-A3F30A3968C2}" type="pres">
      <dgm:prSet presAssocID="{56A78F39-6D76-46ED-9291-C8A556FBE763}" presName="composite" presStyleCnt="0"/>
      <dgm:spPr/>
    </dgm:pt>
    <dgm:pt modelId="{3119A849-3FB0-4D97-B728-24550D59A24F}" type="pres">
      <dgm:prSet presAssocID="{56A78F39-6D76-46ED-9291-C8A556FBE763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C532F2A-25C6-4A5C-BC68-015E34417F80}" type="pres">
      <dgm:prSet presAssocID="{56A78F39-6D76-46ED-9291-C8A556FBE763}" presName="parSh" presStyleLbl="node1" presStyleIdx="0" presStyleCnt="3" custScaleY="137800" custLinFactY="-35219" custLinFactNeighborX="219" custLinFactNeighborY="-100000"/>
      <dgm:spPr/>
      <dgm:t>
        <a:bodyPr/>
        <a:lstStyle/>
        <a:p>
          <a:endParaRPr lang="el-GR"/>
        </a:p>
      </dgm:t>
    </dgm:pt>
    <dgm:pt modelId="{11A34F31-13A8-49C4-8AD9-20F0514CFEB8}" type="pres">
      <dgm:prSet presAssocID="{56A78F39-6D76-46ED-9291-C8A556FBE763}" presName="desTx" presStyleLbl="fgAcc1" presStyleIdx="0" presStyleCnt="3" custScaleX="110816" custScaleY="99506" custLinFactNeighborX="21386" custLinFactNeighborY="3041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32A3A19-828B-4851-A538-DC370CA644B7}" type="pres">
      <dgm:prSet presAssocID="{506E81B8-7F93-434E-BB28-B71D6847F868}" presName="sibTrans" presStyleLbl="sibTrans2D1" presStyleIdx="0" presStyleCnt="2"/>
      <dgm:spPr/>
      <dgm:t>
        <a:bodyPr/>
        <a:lstStyle/>
        <a:p>
          <a:endParaRPr lang="el-GR"/>
        </a:p>
      </dgm:t>
    </dgm:pt>
    <dgm:pt modelId="{A96049A2-5F8C-4BEC-968D-D82B5C7D6EC6}" type="pres">
      <dgm:prSet presAssocID="{506E81B8-7F93-434E-BB28-B71D6847F868}" presName="connTx" presStyleLbl="sibTrans2D1" presStyleIdx="0" presStyleCnt="2"/>
      <dgm:spPr/>
      <dgm:t>
        <a:bodyPr/>
        <a:lstStyle/>
        <a:p>
          <a:endParaRPr lang="el-GR"/>
        </a:p>
      </dgm:t>
    </dgm:pt>
    <dgm:pt modelId="{08A2A75B-2CAF-4D5A-8976-BA87719EF30B}" type="pres">
      <dgm:prSet presAssocID="{A147299B-04EA-44B9-8ED8-F56AA6B3766A}" presName="composite" presStyleCnt="0"/>
      <dgm:spPr/>
    </dgm:pt>
    <dgm:pt modelId="{323CEF16-1C09-408F-9CB0-ECF1CD5CDA1B}" type="pres">
      <dgm:prSet presAssocID="{A147299B-04EA-44B9-8ED8-F56AA6B3766A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BFE0823-4A63-4C1C-8B76-7953B34446C5}" type="pres">
      <dgm:prSet presAssocID="{A147299B-04EA-44B9-8ED8-F56AA6B3766A}" presName="parSh" presStyleLbl="node1" presStyleIdx="1" presStyleCnt="3" custLinFactY="-30553" custLinFactNeighborX="-9914" custLinFactNeighborY="-100000"/>
      <dgm:spPr/>
      <dgm:t>
        <a:bodyPr/>
        <a:lstStyle/>
        <a:p>
          <a:endParaRPr lang="el-GR"/>
        </a:p>
      </dgm:t>
    </dgm:pt>
    <dgm:pt modelId="{57922989-D2BA-4350-BE1E-5559A63D57AE}" type="pres">
      <dgm:prSet presAssocID="{A147299B-04EA-44B9-8ED8-F56AA6B3766A}" presName="desTx" presStyleLbl="fgAcc1" presStyleIdx="1" presStyleCnt="3" custScaleX="83848" custScaleY="66091" custLinFactNeighborX="11772" custLinFactNeighborY="-2437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F8378CD-688F-4DCA-9E3C-E64170CA184B}" type="pres">
      <dgm:prSet presAssocID="{C2B9CE1D-B6B2-4DC7-AEE4-B981A724975D}" presName="sibTrans" presStyleLbl="sibTrans2D1" presStyleIdx="1" presStyleCnt="2"/>
      <dgm:spPr/>
      <dgm:t>
        <a:bodyPr/>
        <a:lstStyle/>
        <a:p>
          <a:endParaRPr lang="el-GR"/>
        </a:p>
      </dgm:t>
    </dgm:pt>
    <dgm:pt modelId="{999FBAB8-2874-4728-8E46-8F52ACF6A554}" type="pres">
      <dgm:prSet presAssocID="{C2B9CE1D-B6B2-4DC7-AEE4-B981A724975D}" presName="connTx" presStyleLbl="sibTrans2D1" presStyleIdx="1" presStyleCnt="2"/>
      <dgm:spPr/>
      <dgm:t>
        <a:bodyPr/>
        <a:lstStyle/>
        <a:p>
          <a:endParaRPr lang="el-GR"/>
        </a:p>
      </dgm:t>
    </dgm:pt>
    <dgm:pt modelId="{4F7D8CC5-ACD6-4126-90DC-62D67DAED43A}" type="pres">
      <dgm:prSet presAssocID="{01E412AC-5A63-4865-8B98-1B8950048830}" presName="composite" presStyleCnt="0"/>
      <dgm:spPr/>
    </dgm:pt>
    <dgm:pt modelId="{4985CEFB-F767-4F3D-A636-87706E08A489}" type="pres">
      <dgm:prSet presAssocID="{01E412AC-5A63-4865-8B98-1B8950048830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D4FD5C1-0927-41F1-88FE-796312E93556}" type="pres">
      <dgm:prSet presAssocID="{01E412AC-5A63-4865-8B98-1B8950048830}" presName="parSh" presStyleLbl="node1" presStyleIdx="2" presStyleCnt="3" custLinFactY="-100000" custLinFactNeighborX="-3196" custLinFactNeighborY="-139115"/>
      <dgm:spPr/>
      <dgm:t>
        <a:bodyPr/>
        <a:lstStyle/>
        <a:p>
          <a:endParaRPr lang="el-GR"/>
        </a:p>
      </dgm:t>
    </dgm:pt>
    <dgm:pt modelId="{CC3870F4-60C3-46D5-97E3-2F51EC646C18}" type="pres">
      <dgm:prSet presAssocID="{01E412AC-5A63-4865-8B98-1B8950048830}" presName="desTx" presStyleLbl="fgAcc1" presStyleIdx="2" presStyleCnt="3" custScaleX="95461" custScaleY="105998" custLinFactNeighborX="4005" custLinFactNeighborY="1338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4B27EE56-C545-4187-AA73-15233D1518D4}" type="presOf" srcId="{56A78F39-6D76-46ED-9291-C8A556FBE763}" destId="{3119A849-3FB0-4D97-B728-24550D59A24F}" srcOrd="0" destOrd="0" presId="urn:microsoft.com/office/officeart/2005/8/layout/process3"/>
    <dgm:cxn modelId="{4CCF576E-277F-4005-B068-2730F1D3C89A}" srcId="{B73BB21A-69F5-4665-9C48-4F62665DEFCB}" destId="{56A78F39-6D76-46ED-9291-C8A556FBE763}" srcOrd="0" destOrd="0" parTransId="{B797C219-785B-4CCD-BFB5-AA86F65C2971}" sibTransId="{506E81B8-7F93-434E-BB28-B71D6847F868}"/>
    <dgm:cxn modelId="{A4697832-4C46-4E28-8907-2F4D69188B44}" srcId="{F0F556F1-FC27-42F0-B410-E4CD580E341A}" destId="{D78F7F80-C359-41EA-B202-5808D1700112}" srcOrd="0" destOrd="0" parTransId="{25143D82-0D6F-4093-B09A-D71DE6497AD6}" sibTransId="{42D59611-EA4C-4A16-919B-021698912A04}"/>
    <dgm:cxn modelId="{BD57AF91-53BF-405B-9FCB-92AFAECE856D}" type="presOf" srcId="{875C24C2-756E-4AF1-AEAF-34EC2948FA51}" destId="{11A34F31-13A8-49C4-8AD9-20F0514CFEB8}" srcOrd="0" destOrd="3" presId="urn:microsoft.com/office/officeart/2005/8/layout/process3"/>
    <dgm:cxn modelId="{B7D81394-A914-4B7C-85BC-457D6133DFA1}" srcId="{B73BB21A-69F5-4665-9C48-4F62665DEFCB}" destId="{01E412AC-5A63-4865-8B98-1B8950048830}" srcOrd="2" destOrd="0" parTransId="{2EC22E63-9650-4093-BCD1-16BC1D8A293F}" sibTransId="{B137603D-41EF-4D4C-B631-EEC628D3EDFB}"/>
    <dgm:cxn modelId="{D77B4B2F-A2E8-4951-9B2C-C3962397DC00}" srcId="{01E412AC-5A63-4865-8B98-1B8950048830}" destId="{389C9118-B066-4340-90B6-F25728FE3565}" srcOrd="0" destOrd="0" parTransId="{9562D2F4-F70E-4CC6-BF2E-4C19CF9F0917}" sibTransId="{A826C6E1-CC68-4CD4-968C-05E253A8C22C}"/>
    <dgm:cxn modelId="{1BA881B4-6F62-4962-9636-E1D1A7A016ED}" type="presOf" srcId="{506E81B8-7F93-434E-BB28-B71D6847F868}" destId="{232A3A19-828B-4851-A538-DC370CA644B7}" srcOrd="0" destOrd="0" presId="urn:microsoft.com/office/officeart/2005/8/layout/process3"/>
    <dgm:cxn modelId="{A4E014CD-7255-4A33-ABEB-F9DAF96E104E}" srcId="{01E412AC-5A63-4865-8B98-1B8950048830}" destId="{06AC1120-F9E2-4933-BC70-6AC5940B23D6}" srcOrd="1" destOrd="0" parTransId="{8D4F66A5-C63D-44DC-A4A5-EB3CBB86D0B5}" sibTransId="{AE059298-C56A-4A6D-9010-2520BDC87D2C}"/>
    <dgm:cxn modelId="{CD991801-3C6B-47B4-936D-C74B74A5C4E4}" srcId="{F0F556F1-FC27-42F0-B410-E4CD580E341A}" destId="{4401B8D4-FA86-4026-BB3C-C2D083B15C5A}" srcOrd="2" destOrd="0" parTransId="{B6582DED-2799-439C-B640-ACD8085FA634}" sibTransId="{8D2DB374-5F42-4FD3-A117-F546E778B873}"/>
    <dgm:cxn modelId="{99DC1280-0DC5-4301-9FE9-2A5AADB2A511}" type="presOf" srcId="{DFF6BA59-0AE3-4ECD-83D2-3DD6D9BECDBC}" destId="{CC3870F4-60C3-46D5-97E3-2F51EC646C18}" srcOrd="0" destOrd="1" presId="urn:microsoft.com/office/officeart/2005/8/layout/process3"/>
    <dgm:cxn modelId="{3023A896-F3ED-433E-A82D-75679A642F7F}" type="presOf" srcId="{53C5901F-9340-4972-9949-FA30BAEC2FBD}" destId="{11A34F31-13A8-49C4-8AD9-20F0514CFEB8}" srcOrd="0" destOrd="5" presId="urn:microsoft.com/office/officeart/2005/8/layout/process3"/>
    <dgm:cxn modelId="{CC01131F-1EE7-474B-A802-77AD2B122752}" type="presOf" srcId="{A7A45505-4284-4D1F-91C1-22D1597FC381}" destId="{11A34F31-13A8-49C4-8AD9-20F0514CFEB8}" srcOrd="0" destOrd="4" presId="urn:microsoft.com/office/officeart/2005/8/layout/process3"/>
    <dgm:cxn modelId="{2A56B645-D3E9-41AB-A69F-73F6C70E2D39}" type="presOf" srcId="{4A01C450-C39F-47FB-9E29-06F58A5E3A96}" destId="{11A34F31-13A8-49C4-8AD9-20F0514CFEB8}" srcOrd="0" destOrd="9" presId="urn:microsoft.com/office/officeart/2005/8/layout/process3"/>
    <dgm:cxn modelId="{47BCDA6F-34C7-4711-B366-E6FB80F574C6}" type="presOf" srcId="{F0F556F1-FC27-42F0-B410-E4CD580E341A}" destId="{11A34F31-13A8-49C4-8AD9-20F0514CFEB8}" srcOrd="0" destOrd="7" presId="urn:microsoft.com/office/officeart/2005/8/layout/process3"/>
    <dgm:cxn modelId="{8322712F-146A-4E02-8F46-BACD3BB0CAE5}" srcId="{56A78F39-6D76-46ED-9291-C8A556FBE763}" destId="{829FA693-126E-462C-BE43-BE90A687F195}" srcOrd="0" destOrd="0" parTransId="{8FF4E7D3-3DD9-4C0A-9A0A-B72CD09452EC}" sibTransId="{7C664DBA-4549-4A6B-9B5B-B4152695FB47}"/>
    <dgm:cxn modelId="{8EEDB254-D646-4D0D-BE64-36F0A3D8C9B6}" type="presOf" srcId="{B73BB21A-69F5-4665-9C48-4F62665DEFCB}" destId="{2A0A7A28-57AF-4222-97CD-5D4B59370F06}" srcOrd="0" destOrd="0" presId="urn:microsoft.com/office/officeart/2005/8/layout/process3"/>
    <dgm:cxn modelId="{B2F19ECA-16E9-4BF0-B585-E2B7FA2F6BE0}" srcId="{8DDCBFD0-A1E6-48D9-B220-DC00171E27B2}" destId="{78ADC652-16BB-4917-8A0F-7EF8B174270C}" srcOrd="0" destOrd="0" parTransId="{841DFC86-98F7-4476-A1BB-835EDCE391EE}" sibTransId="{91D16B49-A1C0-479A-B618-353D445EAB91}"/>
    <dgm:cxn modelId="{BF6CF1AD-344F-483E-8516-F81CE59A1A83}" type="presOf" srcId="{A147299B-04EA-44B9-8ED8-F56AA6B3766A}" destId="{BBFE0823-4A63-4C1C-8B76-7953B34446C5}" srcOrd="1" destOrd="0" presId="urn:microsoft.com/office/officeart/2005/8/layout/process3"/>
    <dgm:cxn modelId="{E25075A3-528E-4879-B20C-4876A46E1C6D}" type="presOf" srcId="{18C0030C-E2F1-44F0-930F-6F7A386EC4E1}" destId="{11A34F31-13A8-49C4-8AD9-20F0514CFEB8}" srcOrd="0" destOrd="1" presId="urn:microsoft.com/office/officeart/2005/8/layout/process3"/>
    <dgm:cxn modelId="{F8CC91F0-5AC4-4782-89DC-FFF1CAE6CAC3}" type="presOf" srcId="{A147299B-04EA-44B9-8ED8-F56AA6B3766A}" destId="{323CEF16-1C09-408F-9CB0-ECF1CD5CDA1B}" srcOrd="0" destOrd="0" presId="urn:microsoft.com/office/officeart/2005/8/layout/process3"/>
    <dgm:cxn modelId="{8A225978-2F2C-4CD9-A3E8-F78367F50FF0}" type="presOf" srcId="{E1CE59C2-660E-4842-98B2-79BBDA6DA40B}" destId="{11A34F31-13A8-49C4-8AD9-20F0514CFEB8}" srcOrd="0" destOrd="6" presId="urn:microsoft.com/office/officeart/2005/8/layout/process3"/>
    <dgm:cxn modelId="{9F04C4DF-F377-4518-B99C-17AD13F663F6}" srcId="{875C24C2-756E-4AF1-AEAF-34EC2948FA51}" destId="{53C5901F-9340-4972-9949-FA30BAEC2FBD}" srcOrd="1" destOrd="0" parTransId="{F966D5CE-1D3C-49B8-8A8D-BACFA1896A29}" sibTransId="{DDA8B29C-7872-4A42-BB27-8DE160DAA396}"/>
    <dgm:cxn modelId="{2CDC3CC1-36C5-4186-8A43-40F130FCA097}" srcId="{56A78F39-6D76-46ED-9291-C8A556FBE763}" destId="{875C24C2-756E-4AF1-AEAF-34EC2948FA51}" srcOrd="1" destOrd="0" parTransId="{9357C0C7-C579-409D-8EF5-3570E2C7C150}" sibTransId="{8D85E719-48B7-4772-B9C6-97F0388522E4}"/>
    <dgm:cxn modelId="{CF30E49C-552D-43FA-9573-B7A3D3042445}" type="presOf" srcId="{147B65CC-8D18-4293-84D8-D3AF3F0E9D95}" destId="{CC3870F4-60C3-46D5-97E3-2F51EC646C18}" srcOrd="0" destOrd="2" presId="urn:microsoft.com/office/officeart/2005/8/layout/process3"/>
    <dgm:cxn modelId="{957637F6-1695-4F91-9AB3-DADA0C6909B2}" type="presOf" srcId="{389C9118-B066-4340-90B6-F25728FE3565}" destId="{CC3870F4-60C3-46D5-97E3-2F51EC646C18}" srcOrd="0" destOrd="0" presId="urn:microsoft.com/office/officeart/2005/8/layout/process3"/>
    <dgm:cxn modelId="{66C99CB0-CFA0-4D15-BC25-62F92B797F4C}" srcId="{875C24C2-756E-4AF1-AEAF-34EC2948FA51}" destId="{E1CE59C2-660E-4842-98B2-79BBDA6DA40B}" srcOrd="2" destOrd="0" parTransId="{F27D9FAF-BF14-469A-87CE-D481070A1247}" sibTransId="{B88CA4B8-60C9-4FCB-A77A-2754A38ED829}"/>
    <dgm:cxn modelId="{0F4E43E5-978E-4C4A-9E89-CFE9EB22F6F3}" type="presOf" srcId="{01E412AC-5A63-4865-8B98-1B8950048830}" destId="{0D4FD5C1-0927-41F1-88FE-796312E93556}" srcOrd="1" destOrd="0" presId="urn:microsoft.com/office/officeart/2005/8/layout/process3"/>
    <dgm:cxn modelId="{55848798-5C15-4957-9AB6-C9BC7AA49C36}" srcId="{B73BB21A-69F5-4665-9C48-4F62665DEFCB}" destId="{A147299B-04EA-44B9-8ED8-F56AA6B3766A}" srcOrd="1" destOrd="0" parTransId="{7D7D2F74-C92D-4007-8F48-BDAD06CD96CD}" sibTransId="{C2B9CE1D-B6B2-4DC7-AEE4-B981A724975D}"/>
    <dgm:cxn modelId="{D14C656A-4D38-4614-B4A6-E167815E1CC5}" srcId="{56A78F39-6D76-46ED-9291-C8A556FBE763}" destId="{F0F556F1-FC27-42F0-B410-E4CD580E341A}" srcOrd="2" destOrd="0" parTransId="{97F90675-2E4A-4A74-AFA0-051F1F0D32DA}" sibTransId="{91394A2C-51BE-495F-BE8B-36FB327EB8B0}"/>
    <dgm:cxn modelId="{90287E99-4907-4A6B-BCDE-1B28CCDF353E}" type="presOf" srcId="{06AC1120-F9E2-4933-BC70-6AC5940B23D6}" destId="{CC3870F4-60C3-46D5-97E3-2F51EC646C18}" srcOrd="0" destOrd="3" presId="urn:microsoft.com/office/officeart/2005/8/layout/process3"/>
    <dgm:cxn modelId="{6132702C-5484-4CDC-A82A-9614BDB87821}" type="presOf" srcId="{121DBE9E-A1CD-45F7-B9D0-310E5E48466E}" destId="{CC3870F4-60C3-46D5-97E3-2F51EC646C18}" srcOrd="0" destOrd="4" presId="urn:microsoft.com/office/officeart/2005/8/layout/process3"/>
    <dgm:cxn modelId="{10D94099-97A7-46B9-8551-AF2869116259}" srcId="{01E412AC-5A63-4865-8B98-1B8950048830}" destId="{A4AE0F39-807C-49A1-9BEF-870D70ADDFFF}" srcOrd="2" destOrd="0" parTransId="{75EC0CD1-7795-46E7-9236-3695CF7C6A4B}" sibTransId="{A2E40698-4297-4EA9-9C00-055B2F14152A}"/>
    <dgm:cxn modelId="{2F5550A9-B5B9-4C47-9791-A49E4313F8E2}" type="presOf" srcId="{D78F7F80-C359-41EA-B202-5808D1700112}" destId="{11A34F31-13A8-49C4-8AD9-20F0514CFEB8}" srcOrd="0" destOrd="8" presId="urn:microsoft.com/office/officeart/2005/8/layout/process3"/>
    <dgm:cxn modelId="{B5318C9C-7E8C-4CCC-AA74-4B362EC6BDC1}" srcId="{829FA693-126E-462C-BE43-BE90A687F195}" destId="{18C0030C-E2F1-44F0-930F-6F7A386EC4E1}" srcOrd="0" destOrd="0" parTransId="{DD5464D6-4E6C-4181-A0BB-9DA0C756778D}" sibTransId="{9F0F3459-98B2-4481-8F11-C73DC5D182EA}"/>
    <dgm:cxn modelId="{504DBD7D-9D30-4F3C-9FA3-B44A2A6BE9F0}" srcId="{06AC1120-F9E2-4933-BC70-6AC5940B23D6}" destId="{121DBE9E-A1CD-45F7-B9D0-310E5E48466E}" srcOrd="0" destOrd="0" parTransId="{39A55B76-9736-4566-BB16-FD32DF9974D7}" sibTransId="{2F3682A3-4F64-448D-938B-3BB5C1A38E58}"/>
    <dgm:cxn modelId="{9339AC06-1DD6-40FF-9E0A-525AC1D64778}" type="presOf" srcId="{8DADF7E3-1ECD-4FE1-83F9-40E84AEFD670}" destId="{11A34F31-13A8-49C4-8AD9-20F0514CFEB8}" srcOrd="0" destOrd="2" presId="urn:microsoft.com/office/officeart/2005/8/layout/process3"/>
    <dgm:cxn modelId="{4C4AAE86-4DDA-468E-9AF9-48960FAD4400}" srcId="{389C9118-B066-4340-90B6-F25728FE3565}" destId="{147B65CC-8D18-4293-84D8-D3AF3F0E9D95}" srcOrd="1" destOrd="0" parTransId="{2CD4C5CC-27B7-4857-9D8D-D94177BF4D42}" sibTransId="{50FFE071-F9D2-4E6C-B0A7-7E98CF907FBA}"/>
    <dgm:cxn modelId="{80C64483-7781-4BC5-B7E2-7CCBD77A3844}" type="presOf" srcId="{829FA693-126E-462C-BE43-BE90A687F195}" destId="{11A34F31-13A8-49C4-8AD9-20F0514CFEB8}" srcOrd="0" destOrd="0" presId="urn:microsoft.com/office/officeart/2005/8/layout/process3"/>
    <dgm:cxn modelId="{4AEECF30-3150-4B99-9310-36D47B97D3A8}" type="presOf" srcId="{01E412AC-5A63-4865-8B98-1B8950048830}" destId="{4985CEFB-F767-4F3D-A636-87706E08A489}" srcOrd="0" destOrd="0" presId="urn:microsoft.com/office/officeart/2005/8/layout/process3"/>
    <dgm:cxn modelId="{F50BDE3D-150E-465A-AA16-15A3DD23D659}" srcId="{F0F556F1-FC27-42F0-B410-E4CD580E341A}" destId="{4A01C450-C39F-47FB-9E29-06F58A5E3A96}" srcOrd="1" destOrd="0" parTransId="{59D02004-89C5-432E-AFA3-1F39D5076EBF}" sibTransId="{128CB272-2E46-47C4-8D8D-A429BF12DD93}"/>
    <dgm:cxn modelId="{6F2C5382-9464-4285-BF78-94FCF3C68EA6}" type="presOf" srcId="{A4AE0F39-807C-49A1-9BEF-870D70ADDFFF}" destId="{CC3870F4-60C3-46D5-97E3-2F51EC646C18}" srcOrd="0" destOrd="5" presId="urn:microsoft.com/office/officeart/2005/8/layout/process3"/>
    <dgm:cxn modelId="{5596F1FF-BFDE-494D-A38F-AC784724707F}" type="presOf" srcId="{4401B8D4-FA86-4026-BB3C-C2D083B15C5A}" destId="{11A34F31-13A8-49C4-8AD9-20F0514CFEB8}" srcOrd="0" destOrd="10" presId="urn:microsoft.com/office/officeart/2005/8/layout/process3"/>
    <dgm:cxn modelId="{7F458F67-A7EA-42FB-BBFD-57F9A6F4FAAD}" srcId="{875C24C2-756E-4AF1-AEAF-34EC2948FA51}" destId="{A7A45505-4284-4D1F-91C1-22D1597FC381}" srcOrd="0" destOrd="0" parTransId="{47A72898-E3A3-4A1A-B9CD-2A24721B51AD}" sibTransId="{85C91F0B-DEB3-4DE2-8E3F-A4D81AD74271}"/>
    <dgm:cxn modelId="{D528BC70-662B-4149-B48E-42A9AEEDA7DA}" type="presOf" srcId="{8DDCBFD0-A1E6-48D9-B220-DC00171E27B2}" destId="{57922989-D2BA-4350-BE1E-5559A63D57AE}" srcOrd="0" destOrd="0" presId="urn:microsoft.com/office/officeart/2005/8/layout/process3"/>
    <dgm:cxn modelId="{8CD263FF-439D-4F72-9514-90CD15F25984}" type="presOf" srcId="{56A78F39-6D76-46ED-9291-C8A556FBE763}" destId="{EC532F2A-25C6-4A5C-BC68-015E34417F80}" srcOrd="1" destOrd="0" presId="urn:microsoft.com/office/officeart/2005/8/layout/process3"/>
    <dgm:cxn modelId="{547970A8-CE77-4BB5-B9BB-E68F39911EF6}" srcId="{A147299B-04EA-44B9-8ED8-F56AA6B3766A}" destId="{8DDCBFD0-A1E6-48D9-B220-DC00171E27B2}" srcOrd="0" destOrd="0" parTransId="{783C5211-87E0-40E7-B14B-3C583CDA96B7}" sibTransId="{801AF274-7D27-4FA5-9BEA-C1094F8C13F0}"/>
    <dgm:cxn modelId="{C56635A3-42A5-4059-9AD5-7AD1862A249A}" type="presOf" srcId="{C2B9CE1D-B6B2-4DC7-AEE4-B981A724975D}" destId="{999FBAB8-2874-4728-8E46-8F52ACF6A554}" srcOrd="1" destOrd="0" presId="urn:microsoft.com/office/officeart/2005/8/layout/process3"/>
    <dgm:cxn modelId="{37489FCB-4C64-42B4-AEA4-FE176418DBD1}" srcId="{389C9118-B066-4340-90B6-F25728FE3565}" destId="{DFF6BA59-0AE3-4ECD-83D2-3DD6D9BECDBC}" srcOrd="0" destOrd="0" parTransId="{C0929AEC-F651-48A8-BF62-461317720F0A}" sibTransId="{50331643-4F0C-4FEE-85E1-6581124B932D}"/>
    <dgm:cxn modelId="{32195847-4E41-4AB9-BE01-30DAE144E7C1}" srcId="{829FA693-126E-462C-BE43-BE90A687F195}" destId="{8DADF7E3-1ECD-4FE1-83F9-40E84AEFD670}" srcOrd="1" destOrd="0" parTransId="{EA2D32E3-1D1F-4F19-936D-D08CB49B53F8}" sibTransId="{355248A8-3CB9-4F80-AD23-4BDDC784B153}"/>
    <dgm:cxn modelId="{959E8334-21E5-4243-B3D1-0D08CF7A1710}" type="presOf" srcId="{78ADC652-16BB-4917-8A0F-7EF8B174270C}" destId="{57922989-D2BA-4350-BE1E-5559A63D57AE}" srcOrd="0" destOrd="1" presId="urn:microsoft.com/office/officeart/2005/8/layout/process3"/>
    <dgm:cxn modelId="{9A8F8A68-D853-41DA-807D-70945B557433}" type="presOf" srcId="{506E81B8-7F93-434E-BB28-B71D6847F868}" destId="{A96049A2-5F8C-4BEC-968D-D82B5C7D6EC6}" srcOrd="1" destOrd="0" presId="urn:microsoft.com/office/officeart/2005/8/layout/process3"/>
    <dgm:cxn modelId="{BDB3C2E1-0723-4B19-8067-2C432DFF54C4}" type="presOf" srcId="{C2B9CE1D-B6B2-4DC7-AEE4-B981A724975D}" destId="{9F8378CD-688F-4DCA-9E3C-E64170CA184B}" srcOrd="0" destOrd="0" presId="urn:microsoft.com/office/officeart/2005/8/layout/process3"/>
    <dgm:cxn modelId="{C278CDC6-703C-46E2-AC84-F33FE212ED83}" type="presParOf" srcId="{2A0A7A28-57AF-4222-97CD-5D4B59370F06}" destId="{D0A99E58-50F2-4FDF-8D56-A3F30A3968C2}" srcOrd="0" destOrd="0" presId="urn:microsoft.com/office/officeart/2005/8/layout/process3"/>
    <dgm:cxn modelId="{91DA31A5-1811-4B93-AB1E-7BCB5C47DFBC}" type="presParOf" srcId="{D0A99E58-50F2-4FDF-8D56-A3F30A3968C2}" destId="{3119A849-3FB0-4D97-B728-24550D59A24F}" srcOrd="0" destOrd="0" presId="urn:microsoft.com/office/officeart/2005/8/layout/process3"/>
    <dgm:cxn modelId="{CC34963C-7416-4C4A-9F07-D8A8DF6578D6}" type="presParOf" srcId="{D0A99E58-50F2-4FDF-8D56-A3F30A3968C2}" destId="{EC532F2A-25C6-4A5C-BC68-015E34417F80}" srcOrd="1" destOrd="0" presId="urn:microsoft.com/office/officeart/2005/8/layout/process3"/>
    <dgm:cxn modelId="{E7F6386A-CD53-4318-AE77-6A9AFB09AFBE}" type="presParOf" srcId="{D0A99E58-50F2-4FDF-8D56-A3F30A3968C2}" destId="{11A34F31-13A8-49C4-8AD9-20F0514CFEB8}" srcOrd="2" destOrd="0" presId="urn:microsoft.com/office/officeart/2005/8/layout/process3"/>
    <dgm:cxn modelId="{A8A3ABA9-6D98-4BD0-B6CF-0AEAF629B7E4}" type="presParOf" srcId="{2A0A7A28-57AF-4222-97CD-5D4B59370F06}" destId="{232A3A19-828B-4851-A538-DC370CA644B7}" srcOrd="1" destOrd="0" presId="urn:microsoft.com/office/officeart/2005/8/layout/process3"/>
    <dgm:cxn modelId="{12555B34-9A4F-41ED-BD30-8BE17723D962}" type="presParOf" srcId="{232A3A19-828B-4851-A538-DC370CA644B7}" destId="{A96049A2-5F8C-4BEC-968D-D82B5C7D6EC6}" srcOrd="0" destOrd="0" presId="urn:microsoft.com/office/officeart/2005/8/layout/process3"/>
    <dgm:cxn modelId="{7C7E06DF-2011-4E4F-8FB6-8AD0ACD24548}" type="presParOf" srcId="{2A0A7A28-57AF-4222-97CD-5D4B59370F06}" destId="{08A2A75B-2CAF-4D5A-8976-BA87719EF30B}" srcOrd="2" destOrd="0" presId="urn:microsoft.com/office/officeart/2005/8/layout/process3"/>
    <dgm:cxn modelId="{3248A260-FDAF-49C9-B89E-75E95533AB90}" type="presParOf" srcId="{08A2A75B-2CAF-4D5A-8976-BA87719EF30B}" destId="{323CEF16-1C09-408F-9CB0-ECF1CD5CDA1B}" srcOrd="0" destOrd="0" presId="urn:microsoft.com/office/officeart/2005/8/layout/process3"/>
    <dgm:cxn modelId="{F0F43280-1F87-4EE7-BC2C-FEA8734FAA00}" type="presParOf" srcId="{08A2A75B-2CAF-4D5A-8976-BA87719EF30B}" destId="{BBFE0823-4A63-4C1C-8B76-7953B34446C5}" srcOrd="1" destOrd="0" presId="urn:microsoft.com/office/officeart/2005/8/layout/process3"/>
    <dgm:cxn modelId="{6DED6652-1EF5-4A0D-863D-68F548293A40}" type="presParOf" srcId="{08A2A75B-2CAF-4D5A-8976-BA87719EF30B}" destId="{57922989-D2BA-4350-BE1E-5559A63D57AE}" srcOrd="2" destOrd="0" presId="urn:microsoft.com/office/officeart/2005/8/layout/process3"/>
    <dgm:cxn modelId="{E907EB7D-D66F-4369-9CA9-F158E8931D22}" type="presParOf" srcId="{2A0A7A28-57AF-4222-97CD-5D4B59370F06}" destId="{9F8378CD-688F-4DCA-9E3C-E64170CA184B}" srcOrd="3" destOrd="0" presId="urn:microsoft.com/office/officeart/2005/8/layout/process3"/>
    <dgm:cxn modelId="{D5A54BDB-487B-414F-A79E-0656D32A62B5}" type="presParOf" srcId="{9F8378CD-688F-4DCA-9E3C-E64170CA184B}" destId="{999FBAB8-2874-4728-8E46-8F52ACF6A554}" srcOrd="0" destOrd="0" presId="urn:microsoft.com/office/officeart/2005/8/layout/process3"/>
    <dgm:cxn modelId="{97222EE8-96E0-4709-B94F-852292D51A27}" type="presParOf" srcId="{2A0A7A28-57AF-4222-97CD-5D4B59370F06}" destId="{4F7D8CC5-ACD6-4126-90DC-62D67DAED43A}" srcOrd="4" destOrd="0" presId="urn:microsoft.com/office/officeart/2005/8/layout/process3"/>
    <dgm:cxn modelId="{8358D594-64CE-48E3-B615-69BCBA816CD4}" type="presParOf" srcId="{4F7D8CC5-ACD6-4126-90DC-62D67DAED43A}" destId="{4985CEFB-F767-4F3D-A636-87706E08A489}" srcOrd="0" destOrd="0" presId="urn:microsoft.com/office/officeart/2005/8/layout/process3"/>
    <dgm:cxn modelId="{2086A50F-B6C7-4E41-9853-5F4FF280020A}" type="presParOf" srcId="{4F7D8CC5-ACD6-4126-90DC-62D67DAED43A}" destId="{0D4FD5C1-0927-41F1-88FE-796312E93556}" srcOrd="1" destOrd="0" presId="urn:microsoft.com/office/officeart/2005/8/layout/process3"/>
    <dgm:cxn modelId="{54F474E3-B584-47CA-9BFB-8FA19DC0ED3E}" type="presParOf" srcId="{4F7D8CC5-ACD6-4126-90DC-62D67DAED43A}" destId="{CC3870F4-60C3-46D5-97E3-2F51EC646C18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D04F05A-B015-47A7-BD87-F06263B6CEF9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EF1E2B3C-7FE2-45FE-8A7E-A8DA0767FA6E}">
      <dgm:prSet phldrT="[Text]"/>
      <dgm:spPr/>
      <dgm:t>
        <a:bodyPr/>
        <a:lstStyle/>
        <a:p>
          <a:r>
            <a:rPr lang="el-GR" b="1" dirty="0" smtClean="0">
              <a:latin typeface="Times New Roman" pitchFamily="18" charset="0"/>
              <a:cs typeface="Times New Roman" pitchFamily="18" charset="0"/>
            </a:rPr>
            <a:t>Εφαρμογές Μάθησης Περιεχομένου (Προτιμώμενες):</a:t>
          </a:r>
          <a:endParaRPr lang="el-GR" dirty="0"/>
        </a:p>
      </dgm:t>
    </dgm:pt>
    <dgm:pt modelId="{40DF71EA-D477-463D-BC52-4F308AFAEDEB}" type="parTrans" cxnId="{6092CE2E-EC25-4526-B563-620AF3001582}">
      <dgm:prSet/>
      <dgm:spPr/>
      <dgm:t>
        <a:bodyPr/>
        <a:lstStyle/>
        <a:p>
          <a:endParaRPr lang="el-GR"/>
        </a:p>
      </dgm:t>
    </dgm:pt>
    <dgm:pt modelId="{4B377318-AC30-48C7-BF11-76BBE5DC46D4}" type="sibTrans" cxnId="{6092CE2E-EC25-4526-B563-620AF3001582}">
      <dgm:prSet/>
      <dgm:spPr/>
      <dgm:t>
        <a:bodyPr/>
        <a:lstStyle/>
        <a:p>
          <a:endParaRPr lang="el-GR"/>
        </a:p>
      </dgm:t>
    </dgm:pt>
    <dgm:pt modelId="{E98DAB20-DC32-4BAF-B5E0-CC26A1858719}">
      <dgm:prSet phldrT="[Text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Pop Maths (52%)</a:t>
          </a:r>
          <a:endParaRPr lang="el-GR" dirty="0"/>
        </a:p>
      </dgm:t>
    </dgm:pt>
    <dgm:pt modelId="{52512596-4469-405F-83D7-FCECF9BE1CFC}" type="parTrans" cxnId="{397A36FB-0EC6-44F5-B03C-13F58416D9DA}">
      <dgm:prSet/>
      <dgm:spPr/>
      <dgm:t>
        <a:bodyPr/>
        <a:lstStyle/>
        <a:p>
          <a:endParaRPr lang="el-GR"/>
        </a:p>
      </dgm:t>
    </dgm:pt>
    <dgm:pt modelId="{A79C1134-AF34-40BE-8C08-C45DB14F5E94}" type="sibTrans" cxnId="{397A36FB-0EC6-44F5-B03C-13F58416D9DA}">
      <dgm:prSet/>
      <dgm:spPr/>
      <dgm:t>
        <a:bodyPr/>
        <a:lstStyle/>
        <a:p>
          <a:endParaRPr lang="el-GR"/>
        </a:p>
      </dgm:t>
    </dgm:pt>
    <dgm:pt modelId="{85EA4185-4541-46FC-BD2D-C866859D9485}">
      <dgm:prSet phldrT="[Text]"/>
      <dgm:spPr/>
      <dgm:t>
        <a:bodyPr/>
        <a:lstStyle/>
        <a:p>
          <a:r>
            <a:rPr lang="el-GR" b="1" dirty="0" smtClean="0">
              <a:latin typeface="Times New Roman" pitchFamily="18" charset="0"/>
              <a:cs typeface="Times New Roman" pitchFamily="18" charset="0"/>
            </a:rPr>
            <a:t>Εφαρμογές Διαχείρισης Πληροφοριών (Προτιμώμενες):</a:t>
          </a:r>
          <a:endParaRPr lang="el-GR" dirty="0"/>
        </a:p>
      </dgm:t>
    </dgm:pt>
    <dgm:pt modelId="{3B1981E5-88F8-4986-9D78-23E44B980AAD}" type="parTrans" cxnId="{BD831033-E6B6-4A7C-9FE7-BB01FC6D6F40}">
      <dgm:prSet/>
      <dgm:spPr/>
      <dgm:t>
        <a:bodyPr/>
        <a:lstStyle/>
        <a:p>
          <a:endParaRPr lang="el-GR"/>
        </a:p>
      </dgm:t>
    </dgm:pt>
    <dgm:pt modelId="{648C3532-43D7-4D76-847B-2E9DB006262B}" type="sibTrans" cxnId="{BD831033-E6B6-4A7C-9FE7-BB01FC6D6F40}">
      <dgm:prSet/>
      <dgm:spPr/>
      <dgm:t>
        <a:bodyPr/>
        <a:lstStyle/>
        <a:p>
          <a:endParaRPr lang="el-GR"/>
        </a:p>
      </dgm:t>
    </dgm:pt>
    <dgm:pt modelId="{4653F590-4EA2-47CD-993D-B23949355657}">
      <dgm:prSet phldrT="[Text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Google Search (51%)</a:t>
          </a:r>
          <a:endParaRPr lang="el-GR" dirty="0"/>
        </a:p>
      </dgm:t>
    </dgm:pt>
    <dgm:pt modelId="{1806F387-103F-45BD-A861-878857ACAC0D}" type="parTrans" cxnId="{8F708BED-F18B-4D74-A638-E58F29F9E615}">
      <dgm:prSet/>
      <dgm:spPr/>
      <dgm:t>
        <a:bodyPr/>
        <a:lstStyle/>
        <a:p>
          <a:endParaRPr lang="el-GR"/>
        </a:p>
      </dgm:t>
    </dgm:pt>
    <dgm:pt modelId="{1496715C-0AE7-442F-827D-181CD823617E}" type="sibTrans" cxnId="{8F708BED-F18B-4D74-A638-E58F29F9E615}">
      <dgm:prSet/>
      <dgm:spPr/>
      <dgm:t>
        <a:bodyPr/>
        <a:lstStyle/>
        <a:p>
          <a:endParaRPr lang="el-GR"/>
        </a:p>
      </dgm:t>
    </dgm:pt>
    <dgm:pt modelId="{29CC8B32-CF63-45E0-B931-F2DE5800D88D}">
      <dgm:prSet phldrT="[Text]"/>
      <dgm:spPr/>
      <dgm:t>
        <a:bodyPr/>
        <a:lstStyle/>
        <a:p>
          <a:r>
            <a:rPr lang="el-GR" b="1" dirty="0" smtClean="0">
              <a:latin typeface="Times New Roman" pitchFamily="18" charset="0"/>
              <a:cs typeface="Times New Roman" pitchFamily="18" charset="0"/>
            </a:rPr>
            <a:t>Εφαρμογή Δεξιοτήτων Μάθησης (Προτιμώμενη):</a:t>
          </a:r>
          <a:endParaRPr lang="el-GR" dirty="0"/>
        </a:p>
      </dgm:t>
    </dgm:pt>
    <dgm:pt modelId="{146F6DC0-7566-4088-9FB0-8B3B951B4EB5}" type="parTrans" cxnId="{E46C643A-5342-4C99-BC75-E51AFA92ACB7}">
      <dgm:prSet/>
      <dgm:spPr/>
      <dgm:t>
        <a:bodyPr/>
        <a:lstStyle/>
        <a:p>
          <a:endParaRPr lang="el-GR"/>
        </a:p>
      </dgm:t>
    </dgm:pt>
    <dgm:pt modelId="{6BB515D8-EE26-428B-842E-B80E65AF315C}" type="sibTrans" cxnId="{E46C643A-5342-4C99-BC75-E51AFA92ACB7}">
      <dgm:prSet/>
      <dgm:spPr/>
      <dgm:t>
        <a:bodyPr/>
        <a:lstStyle/>
        <a:p>
          <a:endParaRPr lang="el-GR"/>
        </a:p>
      </dgm:t>
    </dgm:pt>
    <dgm:pt modelId="{3C7490AA-4503-4EF4-988A-5F1E3AEDCF06}">
      <dgm:prSet phldrT="[Text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Pirate Treasure Hunt (43.1%)</a:t>
          </a:r>
          <a:endParaRPr lang="el-GR" dirty="0"/>
        </a:p>
      </dgm:t>
    </dgm:pt>
    <dgm:pt modelId="{23869A6D-2C24-45B9-855E-EB8AB91BC1AF}" type="parTrans" cxnId="{9158C023-4CC2-4788-9351-B8525E5C9AD1}">
      <dgm:prSet/>
      <dgm:spPr/>
      <dgm:t>
        <a:bodyPr/>
        <a:lstStyle/>
        <a:p>
          <a:endParaRPr lang="el-GR"/>
        </a:p>
      </dgm:t>
    </dgm:pt>
    <dgm:pt modelId="{F517BBDD-DAA7-4C6B-87B8-2EF1A3ED8342}" type="sibTrans" cxnId="{9158C023-4CC2-4788-9351-B8525E5C9AD1}">
      <dgm:prSet/>
      <dgm:spPr/>
      <dgm:t>
        <a:bodyPr/>
        <a:lstStyle/>
        <a:p>
          <a:endParaRPr lang="el-GR"/>
        </a:p>
      </dgm:t>
    </dgm:pt>
    <dgm:pt modelId="{435D843C-DFF8-4D5E-B39C-D01B6F0F0B14}">
      <dgm:prSet/>
      <dgm:spPr/>
      <dgm:t>
        <a:bodyPr/>
        <a:lstStyle/>
        <a:p>
          <a:r>
            <a:rPr lang="el-GR" smtClean="0">
              <a:latin typeface="Times New Roman" pitchFamily="18" charset="0"/>
              <a:cs typeface="Times New Roman" pitchFamily="18" charset="0"/>
            </a:rPr>
            <a:t>Bubbling Math (40.2%)</a:t>
          </a:r>
          <a:endParaRPr lang="el-GR" dirty="0" smtClean="0">
            <a:latin typeface="Times New Roman" pitchFamily="18" charset="0"/>
            <a:cs typeface="Times New Roman" pitchFamily="18" charset="0"/>
          </a:endParaRPr>
        </a:p>
      </dgm:t>
    </dgm:pt>
    <dgm:pt modelId="{35BE3CBD-EFCA-4250-89CF-18863E04A3E9}" type="parTrans" cxnId="{2E3A2616-8736-4E1E-B3A2-11552FAF5DB8}">
      <dgm:prSet/>
      <dgm:spPr/>
      <dgm:t>
        <a:bodyPr/>
        <a:lstStyle/>
        <a:p>
          <a:endParaRPr lang="el-GR"/>
        </a:p>
      </dgm:t>
    </dgm:pt>
    <dgm:pt modelId="{14B0CAD9-6320-4055-BE1C-1B1CDD3BC046}" type="sibTrans" cxnId="{2E3A2616-8736-4E1E-B3A2-11552FAF5DB8}">
      <dgm:prSet/>
      <dgm:spPr/>
      <dgm:t>
        <a:bodyPr/>
        <a:lstStyle/>
        <a:p>
          <a:endParaRPr lang="el-GR"/>
        </a:p>
      </dgm:t>
    </dgm:pt>
    <dgm:pt modelId="{813375CF-083F-491F-BA1F-480FC73FAC3E}">
      <dgm:prSet/>
      <dgm:spPr/>
      <dgm:t>
        <a:bodyPr/>
        <a:lstStyle/>
        <a:p>
          <a:r>
            <a:rPr lang="el-GR" smtClean="0">
              <a:latin typeface="Times New Roman" pitchFamily="18" charset="0"/>
              <a:cs typeface="Times New Roman" pitchFamily="18" charset="0"/>
            </a:rPr>
            <a:t>Connect the dots (48%)</a:t>
          </a:r>
          <a:endParaRPr lang="el-GR" dirty="0" smtClean="0">
            <a:latin typeface="Times New Roman" pitchFamily="18" charset="0"/>
            <a:cs typeface="Times New Roman" pitchFamily="18" charset="0"/>
          </a:endParaRPr>
        </a:p>
      </dgm:t>
    </dgm:pt>
    <dgm:pt modelId="{0A2BE404-0C53-40E8-AB32-9FBB8F4928BB}" type="parTrans" cxnId="{C1CC8A52-AB7B-4BB4-99F5-CCEF324BBC79}">
      <dgm:prSet/>
      <dgm:spPr/>
      <dgm:t>
        <a:bodyPr/>
        <a:lstStyle/>
        <a:p>
          <a:endParaRPr lang="el-GR"/>
        </a:p>
      </dgm:t>
    </dgm:pt>
    <dgm:pt modelId="{D9E6870D-91CD-4F76-A87C-AA8D67DA7B63}" type="sibTrans" cxnId="{C1CC8A52-AB7B-4BB4-99F5-CCEF324BBC79}">
      <dgm:prSet/>
      <dgm:spPr/>
      <dgm:t>
        <a:bodyPr/>
        <a:lstStyle/>
        <a:p>
          <a:endParaRPr lang="el-GR"/>
        </a:p>
      </dgm:t>
    </dgm:pt>
    <dgm:pt modelId="{E07F002A-9502-41FA-A24B-24FCA9CE99B9}">
      <dgm:prSet/>
      <dgm:spPr/>
      <dgm:t>
        <a:bodyPr/>
        <a:lstStyle/>
        <a:p>
          <a:r>
            <a:rPr lang="el-GR" smtClean="0">
              <a:latin typeface="Times New Roman" pitchFamily="18" charset="0"/>
              <a:cs typeface="Times New Roman" pitchFamily="18" charset="0"/>
            </a:rPr>
            <a:t>Google Earth (44.1%)</a:t>
          </a:r>
          <a:endParaRPr lang="el-GR" dirty="0" smtClean="0">
            <a:latin typeface="Times New Roman" pitchFamily="18" charset="0"/>
            <a:cs typeface="Times New Roman" pitchFamily="18" charset="0"/>
          </a:endParaRPr>
        </a:p>
      </dgm:t>
    </dgm:pt>
    <dgm:pt modelId="{EDC130DB-C0DB-4816-8E44-8F65698FD8A1}" type="parTrans" cxnId="{7ACCA76A-84AA-4CAE-80B8-EBF7EBDAC7F7}">
      <dgm:prSet/>
      <dgm:spPr/>
      <dgm:t>
        <a:bodyPr/>
        <a:lstStyle/>
        <a:p>
          <a:endParaRPr lang="el-GR"/>
        </a:p>
      </dgm:t>
    </dgm:pt>
    <dgm:pt modelId="{16367890-DE11-4DA7-A3AF-CAEBA03C9C33}" type="sibTrans" cxnId="{7ACCA76A-84AA-4CAE-80B8-EBF7EBDAC7F7}">
      <dgm:prSet/>
      <dgm:spPr/>
      <dgm:t>
        <a:bodyPr/>
        <a:lstStyle/>
        <a:p>
          <a:endParaRPr lang="el-GR"/>
        </a:p>
      </dgm:t>
    </dgm:pt>
    <dgm:pt modelId="{1E502746-480E-4E0A-9075-546A6FD73D5D}" type="pres">
      <dgm:prSet presAssocID="{ED04F05A-B015-47A7-BD87-F06263B6CEF9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l-GR"/>
        </a:p>
      </dgm:t>
    </dgm:pt>
    <dgm:pt modelId="{10592CEE-1482-4658-97A2-BE9C5644ED31}" type="pres">
      <dgm:prSet presAssocID="{EF1E2B3C-7FE2-45FE-8A7E-A8DA0767FA6E}" presName="parenttextcomposite" presStyleCnt="0"/>
      <dgm:spPr/>
    </dgm:pt>
    <dgm:pt modelId="{8D2DF6DE-0E86-4B7D-A615-13577AA37751}" type="pres">
      <dgm:prSet presAssocID="{EF1E2B3C-7FE2-45FE-8A7E-A8DA0767FA6E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9F55824-7461-40A8-837B-C80C6BF27EAC}" type="pres">
      <dgm:prSet presAssocID="{EF1E2B3C-7FE2-45FE-8A7E-A8DA0767FA6E}" presName="composite" presStyleCnt="0"/>
      <dgm:spPr/>
    </dgm:pt>
    <dgm:pt modelId="{A25DB6B3-7B73-4B6B-BEE0-C2BF59C1EC44}" type="pres">
      <dgm:prSet presAssocID="{EF1E2B3C-7FE2-45FE-8A7E-A8DA0767FA6E}" presName="chevron1" presStyleLbl="alignNode1" presStyleIdx="0" presStyleCnt="21"/>
      <dgm:spPr/>
    </dgm:pt>
    <dgm:pt modelId="{2CDD1B41-0995-44B2-8F94-E0F4E96CDC15}" type="pres">
      <dgm:prSet presAssocID="{EF1E2B3C-7FE2-45FE-8A7E-A8DA0767FA6E}" presName="chevron2" presStyleLbl="alignNode1" presStyleIdx="1" presStyleCnt="21"/>
      <dgm:spPr/>
    </dgm:pt>
    <dgm:pt modelId="{6245104F-A803-4CDD-9DE5-2E9D8005C10F}" type="pres">
      <dgm:prSet presAssocID="{EF1E2B3C-7FE2-45FE-8A7E-A8DA0767FA6E}" presName="chevron3" presStyleLbl="alignNode1" presStyleIdx="2" presStyleCnt="21"/>
      <dgm:spPr/>
    </dgm:pt>
    <dgm:pt modelId="{031D21EE-A050-4BE2-B095-5637BC2B2F85}" type="pres">
      <dgm:prSet presAssocID="{EF1E2B3C-7FE2-45FE-8A7E-A8DA0767FA6E}" presName="chevron4" presStyleLbl="alignNode1" presStyleIdx="3" presStyleCnt="21"/>
      <dgm:spPr/>
    </dgm:pt>
    <dgm:pt modelId="{2BCB5544-BDF2-4D5A-ABF8-90AC914DB4E8}" type="pres">
      <dgm:prSet presAssocID="{EF1E2B3C-7FE2-45FE-8A7E-A8DA0767FA6E}" presName="chevron5" presStyleLbl="alignNode1" presStyleIdx="4" presStyleCnt="21"/>
      <dgm:spPr/>
    </dgm:pt>
    <dgm:pt modelId="{4AB7C5BE-7D3B-4265-8AF0-058920F9047C}" type="pres">
      <dgm:prSet presAssocID="{EF1E2B3C-7FE2-45FE-8A7E-A8DA0767FA6E}" presName="chevron6" presStyleLbl="alignNode1" presStyleIdx="5" presStyleCnt="21"/>
      <dgm:spPr/>
    </dgm:pt>
    <dgm:pt modelId="{DE797B54-683A-4F9F-99C4-9371906C3CAF}" type="pres">
      <dgm:prSet presAssocID="{EF1E2B3C-7FE2-45FE-8A7E-A8DA0767FA6E}" presName="chevron7" presStyleLbl="alignNode1" presStyleIdx="6" presStyleCnt="21"/>
      <dgm:spPr/>
    </dgm:pt>
    <dgm:pt modelId="{3CF94592-CC92-4A51-9BF4-F7BB313930A1}" type="pres">
      <dgm:prSet presAssocID="{EF1E2B3C-7FE2-45FE-8A7E-A8DA0767FA6E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4B951F1-662D-4319-8237-6A669CF05658}" type="pres">
      <dgm:prSet presAssocID="{4B377318-AC30-48C7-BF11-76BBE5DC46D4}" presName="sibTrans" presStyleCnt="0"/>
      <dgm:spPr/>
    </dgm:pt>
    <dgm:pt modelId="{264CA8A7-9938-4814-99DF-C961A7B3C1DD}" type="pres">
      <dgm:prSet presAssocID="{85EA4185-4541-46FC-BD2D-C866859D9485}" presName="parenttextcomposite" presStyleCnt="0"/>
      <dgm:spPr/>
    </dgm:pt>
    <dgm:pt modelId="{217B62E8-9C5D-44EC-9D57-10D9F928147F}" type="pres">
      <dgm:prSet presAssocID="{85EA4185-4541-46FC-BD2D-C866859D9485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85E7DBC-972C-470F-9962-8918ED34E7E7}" type="pres">
      <dgm:prSet presAssocID="{85EA4185-4541-46FC-BD2D-C866859D9485}" presName="composite" presStyleCnt="0"/>
      <dgm:spPr/>
    </dgm:pt>
    <dgm:pt modelId="{8D96F72E-CF8D-4EE2-8C47-244B6746EF64}" type="pres">
      <dgm:prSet presAssocID="{85EA4185-4541-46FC-BD2D-C866859D9485}" presName="chevron1" presStyleLbl="alignNode1" presStyleIdx="7" presStyleCnt="21"/>
      <dgm:spPr/>
    </dgm:pt>
    <dgm:pt modelId="{C698D631-E620-4CB7-BF2F-69762BAC782A}" type="pres">
      <dgm:prSet presAssocID="{85EA4185-4541-46FC-BD2D-C866859D9485}" presName="chevron2" presStyleLbl="alignNode1" presStyleIdx="8" presStyleCnt="21"/>
      <dgm:spPr/>
    </dgm:pt>
    <dgm:pt modelId="{F5F92CAD-34A8-49EE-92C0-1A023AAB6EDA}" type="pres">
      <dgm:prSet presAssocID="{85EA4185-4541-46FC-BD2D-C866859D9485}" presName="chevron3" presStyleLbl="alignNode1" presStyleIdx="9" presStyleCnt="21"/>
      <dgm:spPr/>
    </dgm:pt>
    <dgm:pt modelId="{345E75D8-9408-4A62-B20E-ADBC78512C6C}" type="pres">
      <dgm:prSet presAssocID="{85EA4185-4541-46FC-BD2D-C866859D9485}" presName="chevron4" presStyleLbl="alignNode1" presStyleIdx="10" presStyleCnt="21"/>
      <dgm:spPr/>
    </dgm:pt>
    <dgm:pt modelId="{8C428282-0CEC-47BF-8A11-1765ABE92C00}" type="pres">
      <dgm:prSet presAssocID="{85EA4185-4541-46FC-BD2D-C866859D9485}" presName="chevron5" presStyleLbl="alignNode1" presStyleIdx="11" presStyleCnt="21"/>
      <dgm:spPr/>
    </dgm:pt>
    <dgm:pt modelId="{08B65826-5BB2-43A9-A179-122A5964E1AF}" type="pres">
      <dgm:prSet presAssocID="{85EA4185-4541-46FC-BD2D-C866859D9485}" presName="chevron6" presStyleLbl="alignNode1" presStyleIdx="12" presStyleCnt="21"/>
      <dgm:spPr/>
    </dgm:pt>
    <dgm:pt modelId="{A149C12D-C081-4774-9134-D5017296BF32}" type="pres">
      <dgm:prSet presAssocID="{85EA4185-4541-46FC-BD2D-C866859D9485}" presName="chevron7" presStyleLbl="alignNode1" presStyleIdx="13" presStyleCnt="21"/>
      <dgm:spPr/>
    </dgm:pt>
    <dgm:pt modelId="{D5673180-1B87-4DA9-8EBC-9767F0D98194}" type="pres">
      <dgm:prSet presAssocID="{85EA4185-4541-46FC-BD2D-C866859D9485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1DDF6F8-A7A5-4103-8E3F-AE89CA78015C}" type="pres">
      <dgm:prSet presAssocID="{648C3532-43D7-4D76-847B-2E9DB006262B}" presName="sibTrans" presStyleCnt="0"/>
      <dgm:spPr/>
    </dgm:pt>
    <dgm:pt modelId="{28854903-F64D-4FF9-9BFC-5C9858847A5F}" type="pres">
      <dgm:prSet presAssocID="{29CC8B32-CF63-45E0-B931-F2DE5800D88D}" presName="parenttextcomposite" presStyleCnt="0"/>
      <dgm:spPr/>
    </dgm:pt>
    <dgm:pt modelId="{E846F719-1971-4435-A013-BB4FF27FF350}" type="pres">
      <dgm:prSet presAssocID="{29CC8B32-CF63-45E0-B931-F2DE5800D88D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749F79D-436E-4553-ABF6-1F921E143C50}" type="pres">
      <dgm:prSet presAssocID="{29CC8B32-CF63-45E0-B931-F2DE5800D88D}" presName="composite" presStyleCnt="0"/>
      <dgm:spPr/>
    </dgm:pt>
    <dgm:pt modelId="{E4DDF17A-B261-4CA3-858D-8FF27AA4AC31}" type="pres">
      <dgm:prSet presAssocID="{29CC8B32-CF63-45E0-B931-F2DE5800D88D}" presName="chevron1" presStyleLbl="alignNode1" presStyleIdx="14" presStyleCnt="21"/>
      <dgm:spPr/>
    </dgm:pt>
    <dgm:pt modelId="{AF545642-21B8-45C3-8CDF-1836498749CC}" type="pres">
      <dgm:prSet presAssocID="{29CC8B32-CF63-45E0-B931-F2DE5800D88D}" presName="chevron2" presStyleLbl="alignNode1" presStyleIdx="15" presStyleCnt="21"/>
      <dgm:spPr/>
    </dgm:pt>
    <dgm:pt modelId="{BBB70A88-E839-4FA3-A4DB-65E25CF53DF1}" type="pres">
      <dgm:prSet presAssocID="{29CC8B32-CF63-45E0-B931-F2DE5800D88D}" presName="chevron3" presStyleLbl="alignNode1" presStyleIdx="16" presStyleCnt="21"/>
      <dgm:spPr/>
    </dgm:pt>
    <dgm:pt modelId="{215BDCBA-08E4-4396-A0C5-80D7BAA31F28}" type="pres">
      <dgm:prSet presAssocID="{29CC8B32-CF63-45E0-B931-F2DE5800D88D}" presName="chevron4" presStyleLbl="alignNode1" presStyleIdx="17" presStyleCnt="21"/>
      <dgm:spPr/>
    </dgm:pt>
    <dgm:pt modelId="{B0CDD7F9-3936-41FB-B1C7-FB8CCD0FCC32}" type="pres">
      <dgm:prSet presAssocID="{29CC8B32-CF63-45E0-B931-F2DE5800D88D}" presName="chevron5" presStyleLbl="alignNode1" presStyleIdx="18" presStyleCnt="21"/>
      <dgm:spPr/>
    </dgm:pt>
    <dgm:pt modelId="{63682B82-C6B6-4CF6-995F-43C8DDCB445E}" type="pres">
      <dgm:prSet presAssocID="{29CC8B32-CF63-45E0-B931-F2DE5800D88D}" presName="chevron6" presStyleLbl="alignNode1" presStyleIdx="19" presStyleCnt="21"/>
      <dgm:spPr/>
    </dgm:pt>
    <dgm:pt modelId="{047B2A25-455B-40A4-8ADF-DA029613242F}" type="pres">
      <dgm:prSet presAssocID="{29CC8B32-CF63-45E0-B931-F2DE5800D88D}" presName="chevron7" presStyleLbl="alignNode1" presStyleIdx="20" presStyleCnt="21"/>
      <dgm:spPr/>
    </dgm:pt>
    <dgm:pt modelId="{FFA4F0B0-8AE9-4C7A-A298-3C81DF309F84}" type="pres">
      <dgm:prSet presAssocID="{29CC8B32-CF63-45E0-B931-F2DE5800D88D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6092CE2E-EC25-4526-B563-620AF3001582}" srcId="{ED04F05A-B015-47A7-BD87-F06263B6CEF9}" destId="{EF1E2B3C-7FE2-45FE-8A7E-A8DA0767FA6E}" srcOrd="0" destOrd="0" parTransId="{40DF71EA-D477-463D-BC52-4F308AFAEDEB}" sibTransId="{4B377318-AC30-48C7-BF11-76BBE5DC46D4}"/>
    <dgm:cxn modelId="{9D35285B-DA48-4EA3-BAC7-0DD45D4D25F4}" type="presOf" srcId="{4653F590-4EA2-47CD-993D-B23949355657}" destId="{D5673180-1B87-4DA9-8EBC-9767F0D98194}" srcOrd="0" destOrd="0" presId="urn:microsoft.com/office/officeart/2008/layout/VerticalAccentList"/>
    <dgm:cxn modelId="{C1CC8A52-AB7B-4BB4-99F5-CCEF324BBC79}" srcId="{EF1E2B3C-7FE2-45FE-8A7E-A8DA0767FA6E}" destId="{813375CF-083F-491F-BA1F-480FC73FAC3E}" srcOrd="2" destOrd="0" parTransId="{0A2BE404-0C53-40E8-AB32-9FBB8F4928BB}" sibTransId="{D9E6870D-91CD-4F76-A87C-AA8D67DA7B63}"/>
    <dgm:cxn modelId="{8F708BED-F18B-4D74-A638-E58F29F9E615}" srcId="{85EA4185-4541-46FC-BD2D-C866859D9485}" destId="{4653F590-4EA2-47CD-993D-B23949355657}" srcOrd="0" destOrd="0" parTransId="{1806F387-103F-45BD-A861-878857ACAC0D}" sibTransId="{1496715C-0AE7-442F-827D-181CD823617E}"/>
    <dgm:cxn modelId="{E46C643A-5342-4C99-BC75-E51AFA92ACB7}" srcId="{ED04F05A-B015-47A7-BD87-F06263B6CEF9}" destId="{29CC8B32-CF63-45E0-B931-F2DE5800D88D}" srcOrd="2" destOrd="0" parTransId="{146F6DC0-7566-4088-9FB0-8B3B951B4EB5}" sibTransId="{6BB515D8-EE26-428B-842E-B80E65AF315C}"/>
    <dgm:cxn modelId="{CD350FB0-1CE6-44FE-800E-B361CC9C40D8}" type="presOf" srcId="{EF1E2B3C-7FE2-45FE-8A7E-A8DA0767FA6E}" destId="{8D2DF6DE-0E86-4B7D-A615-13577AA37751}" srcOrd="0" destOrd="0" presId="urn:microsoft.com/office/officeart/2008/layout/VerticalAccentList"/>
    <dgm:cxn modelId="{29141367-0C05-4017-8B62-E8EF008D8CB6}" type="presOf" srcId="{ED04F05A-B015-47A7-BD87-F06263B6CEF9}" destId="{1E502746-480E-4E0A-9075-546A6FD73D5D}" srcOrd="0" destOrd="0" presId="urn:microsoft.com/office/officeart/2008/layout/VerticalAccentList"/>
    <dgm:cxn modelId="{BD831033-E6B6-4A7C-9FE7-BB01FC6D6F40}" srcId="{ED04F05A-B015-47A7-BD87-F06263B6CEF9}" destId="{85EA4185-4541-46FC-BD2D-C866859D9485}" srcOrd="1" destOrd="0" parTransId="{3B1981E5-88F8-4986-9D78-23E44B980AAD}" sibTransId="{648C3532-43D7-4D76-847B-2E9DB006262B}"/>
    <dgm:cxn modelId="{2E3A2616-8736-4E1E-B3A2-11552FAF5DB8}" srcId="{EF1E2B3C-7FE2-45FE-8A7E-A8DA0767FA6E}" destId="{435D843C-DFF8-4D5E-B39C-D01B6F0F0B14}" srcOrd="1" destOrd="0" parTransId="{35BE3CBD-EFCA-4250-89CF-18863E04A3E9}" sibTransId="{14B0CAD9-6320-4055-BE1C-1B1CDD3BC046}"/>
    <dgm:cxn modelId="{6BBE7FDA-35F1-4CC2-93CC-48EBC7E4C6F6}" type="presOf" srcId="{85EA4185-4541-46FC-BD2D-C866859D9485}" destId="{217B62E8-9C5D-44EC-9D57-10D9F928147F}" srcOrd="0" destOrd="0" presId="urn:microsoft.com/office/officeart/2008/layout/VerticalAccentList"/>
    <dgm:cxn modelId="{857C37A3-60C6-42C0-AFD0-5D87A4D706A4}" type="presOf" srcId="{813375CF-083F-491F-BA1F-480FC73FAC3E}" destId="{3CF94592-CC92-4A51-9BF4-F7BB313930A1}" srcOrd="0" destOrd="2" presId="urn:microsoft.com/office/officeart/2008/layout/VerticalAccentList"/>
    <dgm:cxn modelId="{61FA10E0-5DE5-4560-BE67-BE02AAB9975E}" type="presOf" srcId="{435D843C-DFF8-4D5E-B39C-D01B6F0F0B14}" destId="{3CF94592-CC92-4A51-9BF4-F7BB313930A1}" srcOrd="0" destOrd="1" presId="urn:microsoft.com/office/officeart/2008/layout/VerticalAccentList"/>
    <dgm:cxn modelId="{F92BA766-0B37-44CC-B726-0DBCEB73677B}" type="presOf" srcId="{3C7490AA-4503-4EF4-988A-5F1E3AEDCF06}" destId="{FFA4F0B0-8AE9-4C7A-A298-3C81DF309F84}" srcOrd="0" destOrd="0" presId="urn:microsoft.com/office/officeart/2008/layout/VerticalAccentList"/>
    <dgm:cxn modelId="{1AA0E4C5-741F-4611-BF44-8A548BAB4972}" type="presOf" srcId="{E07F002A-9502-41FA-A24B-24FCA9CE99B9}" destId="{D5673180-1B87-4DA9-8EBC-9767F0D98194}" srcOrd="0" destOrd="1" presId="urn:microsoft.com/office/officeart/2008/layout/VerticalAccentList"/>
    <dgm:cxn modelId="{45CA21D4-0426-4FE1-BCE9-A462EB0A38B3}" type="presOf" srcId="{29CC8B32-CF63-45E0-B931-F2DE5800D88D}" destId="{E846F719-1971-4435-A013-BB4FF27FF350}" srcOrd="0" destOrd="0" presId="urn:microsoft.com/office/officeart/2008/layout/VerticalAccentList"/>
    <dgm:cxn modelId="{7ACCA76A-84AA-4CAE-80B8-EBF7EBDAC7F7}" srcId="{85EA4185-4541-46FC-BD2D-C866859D9485}" destId="{E07F002A-9502-41FA-A24B-24FCA9CE99B9}" srcOrd="1" destOrd="0" parTransId="{EDC130DB-C0DB-4816-8E44-8F65698FD8A1}" sibTransId="{16367890-DE11-4DA7-A3AF-CAEBA03C9C33}"/>
    <dgm:cxn modelId="{298088BD-2A73-4035-872D-CD5DB7278DC5}" type="presOf" srcId="{E98DAB20-DC32-4BAF-B5E0-CC26A1858719}" destId="{3CF94592-CC92-4A51-9BF4-F7BB313930A1}" srcOrd="0" destOrd="0" presId="urn:microsoft.com/office/officeart/2008/layout/VerticalAccentList"/>
    <dgm:cxn modelId="{9158C023-4CC2-4788-9351-B8525E5C9AD1}" srcId="{29CC8B32-CF63-45E0-B931-F2DE5800D88D}" destId="{3C7490AA-4503-4EF4-988A-5F1E3AEDCF06}" srcOrd="0" destOrd="0" parTransId="{23869A6D-2C24-45B9-855E-EB8AB91BC1AF}" sibTransId="{F517BBDD-DAA7-4C6B-87B8-2EF1A3ED8342}"/>
    <dgm:cxn modelId="{397A36FB-0EC6-44F5-B03C-13F58416D9DA}" srcId="{EF1E2B3C-7FE2-45FE-8A7E-A8DA0767FA6E}" destId="{E98DAB20-DC32-4BAF-B5E0-CC26A1858719}" srcOrd="0" destOrd="0" parTransId="{52512596-4469-405F-83D7-FCECF9BE1CFC}" sibTransId="{A79C1134-AF34-40BE-8C08-C45DB14F5E94}"/>
    <dgm:cxn modelId="{5129AE8F-65D0-4ADA-9146-607D81DF763F}" type="presParOf" srcId="{1E502746-480E-4E0A-9075-546A6FD73D5D}" destId="{10592CEE-1482-4658-97A2-BE9C5644ED31}" srcOrd="0" destOrd="0" presId="urn:microsoft.com/office/officeart/2008/layout/VerticalAccentList"/>
    <dgm:cxn modelId="{04B4D831-782F-4C4E-B953-07239B671BF7}" type="presParOf" srcId="{10592CEE-1482-4658-97A2-BE9C5644ED31}" destId="{8D2DF6DE-0E86-4B7D-A615-13577AA37751}" srcOrd="0" destOrd="0" presId="urn:microsoft.com/office/officeart/2008/layout/VerticalAccentList"/>
    <dgm:cxn modelId="{8918C63A-9F51-4A12-9D30-8CC7093CA15B}" type="presParOf" srcId="{1E502746-480E-4E0A-9075-546A6FD73D5D}" destId="{19F55824-7461-40A8-837B-C80C6BF27EAC}" srcOrd="1" destOrd="0" presId="urn:microsoft.com/office/officeart/2008/layout/VerticalAccentList"/>
    <dgm:cxn modelId="{19FB2B53-4D94-437F-A0E5-BAE5295C326B}" type="presParOf" srcId="{19F55824-7461-40A8-837B-C80C6BF27EAC}" destId="{A25DB6B3-7B73-4B6B-BEE0-C2BF59C1EC44}" srcOrd="0" destOrd="0" presId="urn:microsoft.com/office/officeart/2008/layout/VerticalAccentList"/>
    <dgm:cxn modelId="{C2C631C6-D09E-41BF-B99C-26B1FEE17B35}" type="presParOf" srcId="{19F55824-7461-40A8-837B-C80C6BF27EAC}" destId="{2CDD1B41-0995-44B2-8F94-E0F4E96CDC15}" srcOrd="1" destOrd="0" presId="urn:microsoft.com/office/officeart/2008/layout/VerticalAccentList"/>
    <dgm:cxn modelId="{8DAA4646-69C5-4B49-A821-17617770614E}" type="presParOf" srcId="{19F55824-7461-40A8-837B-C80C6BF27EAC}" destId="{6245104F-A803-4CDD-9DE5-2E9D8005C10F}" srcOrd="2" destOrd="0" presId="urn:microsoft.com/office/officeart/2008/layout/VerticalAccentList"/>
    <dgm:cxn modelId="{8B678714-35AC-40BE-A0AE-B6521217B0B5}" type="presParOf" srcId="{19F55824-7461-40A8-837B-C80C6BF27EAC}" destId="{031D21EE-A050-4BE2-B095-5637BC2B2F85}" srcOrd="3" destOrd="0" presId="urn:microsoft.com/office/officeart/2008/layout/VerticalAccentList"/>
    <dgm:cxn modelId="{254B4D31-E653-4A42-BB19-2832C4739A04}" type="presParOf" srcId="{19F55824-7461-40A8-837B-C80C6BF27EAC}" destId="{2BCB5544-BDF2-4D5A-ABF8-90AC914DB4E8}" srcOrd="4" destOrd="0" presId="urn:microsoft.com/office/officeart/2008/layout/VerticalAccentList"/>
    <dgm:cxn modelId="{F7C3D28A-81A5-41A3-AD01-57C36B106706}" type="presParOf" srcId="{19F55824-7461-40A8-837B-C80C6BF27EAC}" destId="{4AB7C5BE-7D3B-4265-8AF0-058920F9047C}" srcOrd="5" destOrd="0" presId="urn:microsoft.com/office/officeart/2008/layout/VerticalAccentList"/>
    <dgm:cxn modelId="{864EE707-806D-4A4E-B83B-940C4060839B}" type="presParOf" srcId="{19F55824-7461-40A8-837B-C80C6BF27EAC}" destId="{DE797B54-683A-4F9F-99C4-9371906C3CAF}" srcOrd="6" destOrd="0" presId="urn:microsoft.com/office/officeart/2008/layout/VerticalAccentList"/>
    <dgm:cxn modelId="{55B32452-AFA6-4E70-ACB3-22E92E5D9A35}" type="presParOf" srcId="{19F55824-7461-40A8-837B-C80C6BF27EAC}" destId="{3CF94592-CC92-4A51-9BF4-F7BB313930A1}" srcOrd="7" destOrd="0" presId="urn:microsoft.com/office/officeart/2008/layout/VerticalAccentList"/>
    <dgm:cxn modelId="{9F303EC2-D8B0-4218-8F12-1B294CE74306}" type="presParOf" srcId="{1E502746-480E-4E0A-9075-546A6FD73D5D}" destId="{44B951F1-662D-4319-8237-6A669CF05658}" srcOrd="2" destOrd="0" presId="urn:microsoft.com/office/officeart/2008/layout/VerticalAccentList"/>
    <dgm:cxn modelId="{91935443-7D44-43C5-81B0-44C3B1AE8B51}" type="presParOf" srcId="{1E502746-480E-4E0A-9075-546A6FD73D5D}" destId="{264CA8A7-9938-4814-99DF-C961A7B3C1DD}" srcOrd="3" destOrd="0" presId="urn:microsoft.com/office/officeart/2008/layout/VerticalAccentList"/>
    <dgm:cxn modelId="{80BFE56A-D496-474D-B8B1-5CFA9BD757D5}" type="presParOf" srcId="{264CA8A7-9938-4814-99DF-C961A7B3C1DD}" destId="{217B62E8-9C5D-44EC-9D57-10D9F928147F}" srcOrd="0" destOrd="0" presId="urn:microsoft.com/office/officeart/2008/layout/VerticalAccentList"/>
    <dgm:cxn modelId="{6563CBD6-0178-4BC7-A323-197D646B4568}" type="presParOf" srcId="{1E502746-480E-4E0A-9075-546A6FD73D5D}" destId="{985E7DBC-972C-470F-9962-8918ED34E7E7}" srcOrd="4" destOrd="0" presId="urn:microsoft.com/office/officeart/2008/layout/VerticalAccentList"/>
    <dgm:cxn modelId="{28303F1F-49AD-4ABA-818A-5D3C392AED0F}" type="presParOf" srcId="{985E7DBC-972C-470F-9962-8918ED34E7E7}" destId="{8D96F72E-CF8D-4EE2-8C47-244B6746EF64}" srcOrd="0" destOrd="0" presId="urn:microsoft.com/office/officeart/2008/layout/VerticalAccentList"/>
    <dgm:cxn modelId="{1A167DDC-FCAC-486F-A657-0AED2B3D13A5}" type="presParOf" srcId="{985E7DBC-972C-470F-9962-8918ED34E7E7}" destId="{C698D631-E620-4CB7-BF2F-69762BAC782A}" srcOrd="1" destOrd="0" presId="urn:microsoft.com/office/officeart/2008/layout/VerticalAccentList"/>
    <dgm:cxn modelId="{AD453361-FD73-4FB5-98D1-CE3C54ED87F5}" type="presParOf" srcId="{985E7DBC-972C-470F-9962-8918ED34E7E7}" destId="{F5F92CAD-34A8-49EE-92C0-1A023AAB6EDA}" srcOrd="2" destOrd="0" presId="urn:microsoft.com/office/officeart/2008/layout/VerticalAccentList"/>
    <dgm:cxn modelId="{BF87164E-028F-495E-AF5F-3B7CB2DFBF16}" type="presParOf" srcId="{985E7DBC-972C-470F-9962-8918ED34E7E7}" destId="{345E75D8-9408-4A62-B20E-ADBC78512C6C}" srcOrd="3" destOrd="0" presId="urn:microsoft.com/office/officeart/2008/layout/VerticalAccentList"/>
    <dgm:cxn modelId="{B7230FF7-817C-458B-B6F6-2497B8F8B59B}" type="presParOf" srcId="{985E7DBC-972C-470F-9962-8918ED34E7E7}" destId="{8C428282-0CEC-47BF-8A11-1765ABE92C00}" srcOrd="4" destOrd="0" presId="urn:microsoft.com/office/officeart/2008/layout/VerticalAccentList"/>
    <dgm:cxn modelId="{6AD7CE86-5536-4130-A3FD-066C8A7AB84B}" type="presParOf" srcId="{985E7DBC-972C-470F-9962-8918ED34E7E7}" destId="{08B65826-5BB2-43A9-A179-122A5964E1AF}" srcOrd="5" destOrd="0" presId="urn:microsoft.com/office/officeart/2008/layout/VerticalAccentList"/>
    <dgm:cxn modelId="{569104E8-8CFC-4F5C-BA1D-D5B4C9638A1E}" type="presParOf" srcId="{985E7DBC-972C-470F-9962-8918ED34E7E7}" destId="{A149C12D-C081-4774-9134-D5017296BF32}" srcOrd="6" destOrd="0" presId="urn:microsoft.com/office/officeart/2008/layout/VerticalAccentList"/>
    <dgm:cxn modelId="{7CCBAD3B-A69D-467E-82F0-34553B7DBF7D}" type="presParOf" srcId="{985E7DBC-972C-470F-9962-8918ED34E7E7}" destId="{D5673180-1B87-4DA9-8EBC-9767F0D98194}" srcOrd="7" destOrd="0" presId="urn:microsoft.com/office/officeart/2008/layout/VerticalAccentList"/>
    <dgm:cxn modelId="{89374ACA-63D6-47DF-9576-0CBDB1BB913D}" type="presParOf" srcId="{1E502746-480E-4E0A-9075-546A6FD73D5D}" destId="{81DDF6F8-A7A5-4103-8E3F-AE89CA78015C}" srcOrd="5" destOrd="0" presId="urn:microsoft.com/office/officeart/2008/layout/VerticalAccentList"/>
    <dgm:cxn modelId="{66138FF4-317D-4935-A854-EA8C3D0D3F8C}" type="presParOf" srcId="{1E502746-480E-4E0A-9075-546A6FD73D5D}" destId="{28854903-F64D-4FF9-9BFC-5C9858847A5F}" srcOrd="6" destOrd="0" presId="urn:microsoft.com/office/officeart/2008/layout/VerticalAccentList"/>
    <dgm:cxn modelId="{680FDC72-3057-42F6-B7D3-415B14117285}" type="presParOf" srcId="{28854903-F64D-4FF9-9BFC-5C9858847A5F}" destId="{E846F719-1971-4435-A013-BB4FF27FF350}" srcOrd="0" destOrd="0" presId="urn:microsoft.com/office/officeart/2008/layout/VerticalAccentList"/>
    <dgm:cxn modelId="{4064E776-489A-47DE-9519-D8BFA9299BF5}" type="presParOf" srcId="{1E502746-480E-4E0A-9075-546A6FD73D5D}" destId="{3749F79D-436E-4553-ABF6-1F921E143C50}" srcOrd="7" destOrd="0" presId="urn:microsoft.com/office/officeart/2008/layout/VerticalAccentList"/>
    <dgm:cxn modelId="{A868040E-9763-483D-8696-C3890870F22E}" type="presParOf" srcId="{3749F79D-436E-4553-ABF6-1F921E143C50}" destId="{E4DDF17A-B261-4CA3-858D-8FF27AA4AC31}" srcOrd="0" destOrd="0" presId="urn:microsoft.com/office/officeart/2008/layout/VerticalAccentList"/>
    <dgm:cxn modelId="{F226F74F-29CB-4AC6-BBEB-D5A79FA46578}" type="presParOf" srcId="{3749F79D-436E-4553-ABF6-1F921E143C50}" destId="{AF545642-21B8-45C3-8CDF-1836498749CC}" srcOrd="1" destOrd="0" presId="urn:microsoft.com/office/officeart/2008/layout/VerticalAccentList"/>
    <dgm:cxn modelId="{A02FCB0B-E902-47F7-BEFC-B8344227EB2E}" type="presParOf" srcId="{3749F79D-436E-4553-ABF6-1F921E143C50}" destId="{BBB70A88-E839-4FA3-A4DB-65E25CF53DF1}" srcOrd="2" destOrd="0" presId="urn:microsoft.com/office/officeart/2008/layout/VerticalAccentList"/>
    <dgm:cxn modelId="{E166AF7E-E342-4FF1-B71E-32659FF4822B}" type="presParOf" srcId="{3749F79D-436E-4553-ABF6-1F921E143C50}" destId="{215BDCBA-08E4-4396-A0C5-80D7BAA31F28}" srcOrd="3" destOrd="0" presId="urn:microsoft.com/office/officeart/2008/layout/VerticalAccentList"/>
    <dgm:cxn modelId="{CD1BBEF9-1D0B-4520-A112-14BF6135FB8B}" type="presParOf" srcId="{3749F79D-436E-4553-ABF6-1F921E143C50}" destId="{B0CDD7F9-3936-41FB-B1C7-FB8CCD0FCC32}" srcOrd="4" destOrd="0" presId="urn:microsoft.com/office/officeart/2008/layout/VerticalAccentList"/>
    <dgm:cxn modelId="{CD82BBF3-601A-43FC-9763-F892FB9F2B20}" type="presParOf" srcId="{3749F79D-436E-4553-ABF6-1F921E143C50}" destId="{63682B82-C6B6-4CF6-995F-43C8DDCB445E}" srcOrd="5" destOrd="0" presId="urn:microsoft.com/office/officeart/2008/layout/VerticalAccentList"/>
    <dgm:cxn modelId="{D3F6D8A1-B553-431F-818E-04DFCB652773}" type="presParOf" srcId="{3749F79D-436E-4553-ABF6-1F921E143C50}" destId="{047B2A25-455B-40A4-8ADF-DA029613242F}" srcOrd="6" destOrd="0" presId="urn:microsoft.com/office/officeart/2008/layout/VerticalAccentList"/>
    <dgm:cxn modelId="{8E9FC346-5A13-46B2-A536-65D47944A60D}" type="presParOf" srcId="{3749F79D-436E-4553-ABF6-1F921E143C50}" destId="{FFA4F0B0-8AE9-4C7A-A298-3C81DF309F84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E64C7C7-BF42-4C6F-AD06-C9B441A3344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68FBBEE6-6C1C-46CD-836A-937C2E4AABFF}">
      <dgm:prSet phldrT="[Text]"/>
      <dgm:spPr/>
      <dgm:t>
        <a:bodyPr/>
        <a:lstStyle/>
        <a:p>
          <a:r>
            <a:rPr lang="el-GR" b="1" dirty="0" smtClean="0">
              <a:latin typeface="+mj-lt"/>
              <a:cs typeface="Times New Roman" pitchFamily="18" charset="0"/>
            </a:rPr>
            <a:t>Σχετικά Υψηλή Χρήση (Πάνω από 17% των Τάξεων)</a:t>
          </a:r>
          <a:endParaRPr lang="el-GR" dirty="0">
            <a:latin typeface="+mj-lt"/>
          </a:endParaRPr>
        </a:p>
      </dgm:t>
    </dgm:pt>
    <dgm:pt modelId="{87A6C5BB-16B7-4F6B-A3E9-9DA5BF0D58E3}" type="parTrans" cxnId="{F9123E25-9C2E-4587-A31E-B7A17ECE5131}">
      <dgm:prSet/>
      <dgm:spPr/>
      <dgm:t>
        <a:bodyPr/>
        <a:lstStyle/>
        <a:p>
          <a:endParaRPr lang="el-GR"/>
        </a:p>
      </dgm:t>
    </dgm:pt>
    <dgm:pt modelId="{977039C3-15E5-4E44-BFE9-5D7AE86D2DAC}" type="sibTrans" cxnId="{F9123E25-9C2E-4587-A31E-B7A17ECE5131}">
      <dgm:prSet/>
      <dgm:spPr/>
      <dgm:t>
        <a:bodyPr/>
        <a:lstStyle/>
        <a:p>
          <a:endParaRPr lang="el-GR"/>
        </a:p>
      </dgm:t>
    </dgm:pt>
    <dgm:pt modelId="{CB92F1FF-C06F-4CAB-BBDF-3990B731CC91}">
      <dgm:prSet/>
      <dgm:spPr/>
      <dgm:t>
        <a:bodyPr/>
        <a:lstStyle/>
        <a:p>
          <a:r>
            <a:rPr lang="el-GR" b="1" dirty="0" smtClean="0">
              <a:latin typeface="+mj-lt"/>
              <a:cs typeface="Times New Roman" pitchFamily="18" charset="0"/>
            </a:rPr>
            <a:t>Χαμηλή Χρήση (Κάτω από 25% των Τάξεων)</a:t>
          </a:r>
        </a:p>
      </dgm:t>
    </dgm:pt>
    <dgm:pt modelId="{254CFF2F-6481-4195-AC5E-69AEA238FD78}" type="parTrans" cxnId="{2B856D6A-F57A-4BDC-9383-1316ED40EEEB}">
      <dgm:prSet/>
      <dgm:spPr/>
      <dgm:t>
        <a:bodyPr/>
        <a:lstStyle/>
        <a:p>
          <a:endParaRPr lang="el-GR"/>
        </a:p>
      </dgm:t>
    </dgm:pt>
    <dgm:pt modelId="{E3DC5B20-AAA3-4F39-81BD-673F40454F6E}" type="sibTrans" cxnId="{2B856D6A-F57A-4BDC-9383-1316ED40EEEB}">
      <dgm:prSet/>
      <dgm:spPr/>
      <dgm:t>
        <a:bodyPr/>
        <a:lstStyle/>
        <a:p>
          <a:endParaRPr lang="el-GR"/>
        </a:p>
      </dgm:t>
    </dgm:pt>
    <dgm:pt modelId="{54BFDD15-A4DE-49C7-8942-82962E446C3C}">
      <dgm:prSet/>
      <dgm:spPr/>
      <dgm:t>
        <a:bodyPr/>
        <a:lstStyle/>
        <a:p>
          <a:r>
            <a:rPr lang="el-GR" b="1" dirty="0" smtClean="0">
              <a:latin typeface="+mj-lt"/>
              <a:cs typeface="Times New Roman" pitchFamily="18" charset="0"/>
            </a:rPr>
            <a:t>Εφαρμογές Μάθησης Περιεχομένου:</a:t>
          </a:r>
          <a:endParaRPr lang="el-GR" dirty="0">
            <a:latin typeface="+mj-lt"/>
          </a:endParaRPr>
        </a:p>
      </dgm:t>
    </dgm:pt>
    <dgm:pt modelId="{6A3D0422-C36B-4F71-B90A-F64D7042D9D7}" type="parTrans" cxnId="{0928EB1F-E6DB-434F-953E-5A8F42AC592E}">
      <dgm:prSet/>
      <dgm:spPr/>
      <dgm:t>
        <a:bodyPr/>
        <a:lstStyle/>
        <a:p>
          <a:endParaRPr lang="el-GR"/>
        </a:p>
      </dgm:t>
    </dgm:pt>
    <dgm:pt modelId="{41A63EB3-CEA8-4D55-87E6-C6CF3805C75E}" type="sibTrans" cxnId="{0928EB1F-E6DB-434F-953E-5A8F42AC592E}">
      <dgm:prSet/>
      <dgm:spPr/>
      <dgm:t>
        <a:bodyPr/>
        <a:lstStyle/>
        <a:p>
          <a:endParaRPr lang="el-GR"/>
        </a:p>
      </dgm:t>
    </dgm:pt>
    <dgm:pt modelId="{D05F80C6-D299-468D-BA2A-7CC8B611E151}">
      <dgm:prSet/>
      <dgm:spPr/>
      <dgm:t>
        <a:bodyPr/>
        <a:lstStyle/>
        <a:p>
          <a:r>
            <a:rPr lang="el-GR" dirty="0" smtClean="0">
              <a:latin typeface="+mj-lt"/>
              <a:cs typeface="Times New Roman" pitchFamily="18" charset="0"/>
            </a:rPr>
            <a:t>Pop Maths (29.4%)</a:t>
          </a:r>
        </a:p>
      </dgm:t>
    </dgm:pt>
    <dgm:pt modelId="{01DA4E03-523D-428F-B17F-FE1184A5DF69}" type="parTrans" cxnId="{BB4D4782-0DF6-4071-B576-B82A433481C6}">
      <dgm:prSet/>
      <dgm:spPr/>
      <dgm:t>
        <a:bodyPr/>
        <a:lstStyle/>
        <a:p>
          <a:endParaRPr lang="el-GR"/>
        </a:p>
      </dgm:t>
    </dgm:pt>
    <dgm:pt modelId="{B0B2404D-A819-4639-B82C-E604F53EB217}" type="sibTrans" cxnId="{BB4D4782-0DF6-4071-B576-B82A433481C6}">
      <dgm:prSet/>
      <dgm:spPr/>
      <dgm:t>
        <a:bodyPr/>
        <a:lstStyle/>
        <a:p>
          <a:endParaRPr lang="el-GR"/>
        </a:p>
      </dgm:t>
    </dgm:pt>
    <dgm:pt modelId="{7CBF39C2-E783-40C3-A3EA-40808F4E2A47}">
      <dgm:prSet/>
      <dgm:spPr/>
      <dgm:t>
        <a:bodyPr/>
        <a:lstStyle/>
        <a:p>
          <a:r>
            <a:rPr lang="el-GR" dirty="0" smtClean="0">
              <a:latin typeface="+mj-lt"/>
              <a:cs typeface="Times New Roman" pitchFamily="18" charset="0"/>
            </a:rPr>
            <a:t>Bubbling Math (18.6%)</a:t>
          </a:r>
        </a:p>
      </dgm:t>
    </dgm:pt>
    <dgm:pt modelId="{B86498C9-F1C0-46E3-B3C9-60D355EFDCF4}" type="parTrans" cxnId="{3B467FA4-0751-422A-A34B-58EA63553CB0}">
      <dgm:prSet/>
      <dgm:spPr/>
      <dgm:t>
        <a:bodyPr/>
        <a:lstStyle/>
        <a:p>
          <a:endParaRPr lang="el-GR"/>
        </a:p>
      </dgm:t>
    </dgm:pt>
    <dgm:pt modelId="{E6C771EC-081C-436C-B546-09C9A48AAFD7}" type="sibTrans" cxnId="{3B467FA4-0751-422A-A34B-58EA63553CB0}">
      <dgm:prSet/>
      <dgm:spPr/>
      <dgm:t>
        <a:bodyPr/>
        <a:lstStyle/>
        <a:p>
          <a:endParaRPr lang="el-GR"/>
        </a:p>
      </dgm:t>
    </dgm:pt>
    <dgm:pt modelId="{8293ED88-A484-4BD6-A60F-92C3D0884C5B}">
      <dgm:prSet/>
      <dgm:spPr/>
      <dgm:t>
        <a:bodyPr/>
        <a:lstStyle/>
        <a:p>
          <a:r>
            <a:rPr lang="el-GR" dirty="0" smtClean="0">
              <a:latin typeface="+mj-lt"/>
              <a:cs typeface="Times New Roman" pitchFamily="18" charset="0"/>
            </a:rPr>
            <a:t>Connect the dots (18.6%)</a:t>
          </a:r>
        </a:p>
      </dgm:t>
    </dgm:pt>
    <dgm:pt modelId="{8ED94AFA-8CD8-4E67-ADFB-8CF4238F46DF}" type="parTrans" cxnId="{E800A31D-E503-42DF-99C3-11DB8AE4963C}">
      <dgm:prSet/>
      <dgm:spPr/>
      <dgm:t>
        <a:bodyPr/>
        <a:lstStyle/>
        <a:p>
          <a:endParaRPr lang="el-GR"/>
        </a:p>
      </dgm:t>
    </dgm:pt>
    <dgm:pt modelId="{4459F43F-4C95-4F1A-A877-6536CF18959F}" type="sibTrans" cxnId="{E800A31D-E503-42DF-99C3-11DB8AE4963C}">
      <dgm:prSet/>
      <dgm:spPr/>
      <dgm:t>
        <a:bodyPr/>
        <a:lstStyle/>
        <a:p>
          <a:endParaRPr lang="el-GR"/>
        </a:p>
      </dgm:t>
    </dgm:pt>
    <dgm:pt modelId="{0B04999C-B2CD-41B4-94DB-0E0FA1A6AE22}">
      <dgm:prSet/>
      <dgm:spPr/>
      <dgm:t>
        <a:bodyPr/>
        <a:lstStyle/>
        <a:p>
          <a:r>
            <a:rPr lang="el-GR" b="1" dirty="0" smtClean="0">
              <a:latin typeface="+mj-lt"/>
              <a:cs typeface="Times New Roman" pitchFamily="18" charset="0"/>
            </a:rPr>
            <a:t>Εφαρμογή Διαχείρισης Πληροφοριών:</a:t>
          </a:r>
          <a:endParaRPr lang="el-GR" dirty="0" smtClean="0">
            <a:latin typeface="+mj-lt"/>
            <a:cs typeface="Times New Roman" pitchFamily="18" charset="0"/>
          </a:endParaRPr>
        </a:p>
      </dgm:t>
    </dgm:pt>
    <dgm:pt modelId="{C016619F-7853-45D7-A380-0E865B33D773}" type="parTrans" cxnId="{78632D47-5238-409D-8E92-C0581CCF8D8A}">
      <dgm:prSet/>
      <dgm:spPr/>
      <dgm:t>
        <a:bodyPr/>
        <a:lstStyle/>
        <a:p>
          <a:endParaRPr lang="el-GR"/>
        </a:p>
      </dgm:t>
    </dgm:pt>
    <dgm:pt modelId="{07BD0478-0781-406B-BDB4-12F766AD67E4}" type="sibTrans" cxnId="{78632D47-5238-409D-8E92-C0581CCF8D8A}">
      <dgm:prSet/>
      <dgm:spPr/>
      <dgm:t>
        <a:bodyPr/>
        <a:lstStyle/>
        <a:p>
          <a:endParaRPr lang="el-GR"/>
        </a:p>
      </dgm:t>
    </dgm:pt>
    <dgm:pt modelId="{C28EDF55-542F-406F-9ED3-BBB0F2AB032F}">
      <dgm:prSet/>
      <dgm:spPr/>
      <dgm:t>
        <a:bodyPr/>
        <a:lstStyle/>
        <a:p>
          <a:r>
            <a:rPr lang="el-GR" dirty="0" smtClean="0">
              <a:latin typeface="+mj-lt"/>
              <a:cs typeface="Times New Roman" pitchFamily="18" charset="0"/>
            </a:rPr>
            <a:t>Google Search (27.5%)</a:t>
          </a:r>
        </a:p>
      </dgm:t>
    </dgm:pt>
    <dgm:pt modelId="{6D685445-B3A9-4B17-B96C-8C2507AC7768}" type="parTrans" cxnId="{344A9418-617E-4EB7-A65B-9E7201E7ABCB}">
      <dgm:prSet/>
      <dgm:spPr/>
      <dgm:t>
        <a:bodyPr/>
        <a:lstStyle/>
        <a:p>
          <a:endParaRPr lang="el-GR"/>
        </a:p>
      </dgm:t>
    </dgm:pt>
    <dgm:pt modelId="{CDF815DE-72E1-4E2C-BB68-793C646D5CC8}" type="sibTrans" cxnId="{344A9418-617E-4EB7-A65B-9E7201E7ABCB}">
      <dgm:prSet/>
      <dgm:spPr/>
      <dgm:t>
        <a:bodyPr/>
        <a:lstStyle/>
        <a:p>
          <a:endParaRPr lang="el-GR"/>
        </a:p>
      </dgm:t>
    </dgm:pt>
    <dgm:pt modelId="{C20C0697-A401-40EE-BD27-0A57933CBAE5}">
      <dgm:prSet/>
      <dgm:spPr/>
      <dgm:t>
        <a:bodyPr/>
        <a:lstStyle/>
        <a:p>
          <a:r>
            <a:rPr lang="el-GR" b="1" dirty="0" smtClean="0">
              <a:latin typeface="+mj-lt"/>
              <a:cs typeface="Times New Roman" pitchFamily="18" charset="0"/>
            </a:rPr>
            <a:t>Εφαρμογή Δεξιοτήτων Μάθησης:</a:t>
          </a:r>
          <a:endParaRPr lang="el-GR" dirty="0" smtClean="0">
            <a:latin typeface="+mj-lt"/>
            <a:cs typeface="Times New Roman" pitchFamily="18" charset="0"/>
          </a:endParaRPr>
        </a:p>
      </dgm:t>
    </dgm:pt>
    <dgm:pt modelId="{83991736-50D9-4783-BC6F-D6B0D0BF5828}" type="parTrans" cxnId="{F01C2669-8E86-4B31-9A88-902F69435EE7}">
      <dgm:prSet/>
      <dgm:spPr/>
      <dgm:t>
        <a:bodyPr/>
        <a:lstStyle/>
        <a:p>
          <a:endParaRPr lang="el-GR"/>
        </a:p>
      </dgm:t>
    </dgm:pt>
    <dgm:pt modelId="{54D1A728-B541-4B86-8764-2E63CB5CEEF0}" type="sibTrans" cxnId="{F01C2669-8E86-4B31-9A88-902F69435EE7}">
      <dgm:prSet/>
      <dgm:spPr/>
      <dgm:t>
        <a:bodyPr/>
        <a:lstStyle/>
        <a:p>
          <a:endParaRPr lang="el-GR"/>
        </a:p>
      </dgm:t>
    </dgm:pt>
    <dgm:pt modelId="{3987110C-A9EE-4C39-9E76-15DF5CF3269B}">
      <dgm:prSet/>
      <dgm:spPr/>
      <dgm:t>
        <a:bodyPr/>
        <a:lstStyle/>
        <a:p>
          <a:r>
            <a:rPr lang="el-GR" dirty="0" smtClean="0">
              <a:latin typeface="+mj-lt"/>
              <a:cs typeface="Times New Roman" pitchFamily="18" charset="0"/>
            </a:rPr>
            <a:t>Doodle Buddy (17.6%)</a:t>
          </a:r>
        </a:p>
      </dgm:t>
    </dgm:pt>
    <dgm:pt modelId="{DC72D349-1754-4723-81DC-EC2D421C07DB}" type="parTrans" cxnId="{03363D96-5628-4D1D-AEDC-C5437757CBB3}">
      <dgm:prSet/>
      <dgm:spPr/>
      <dgm:t>
        <a:bodyPr/>
        <a:lstStyle/>
        <a:p>
          <a:endParaRPr lang="el-GR"/>
        </a:p>
      </dgm:t>
    </dgm:pt>
    <dgm:pt modelId="{94EDBA5F-D845-43B3-BE9E-999FC03FD435}" type="sibTrans" cxnId="{03363D96-5628-4D1D-AEDC-C5437757CBB3}">
      <dgm:prSet/>
      <dgm:spPr/>
      <dgm:t>
        <a:bodyPr/>
        <a:lstStyle/>
        <a:p>
          <a:endParaRPr lang="el-GR"/>
        </a:p>
      </dgm:t>
    </dgm:pt>
    <dgm:pt modelId="{34E3615D-CF5C-439F-B67B-5AABF34D5869}">
      <dgm:prSet/>
      <dgm:spPr/>
      <dgm:t>
        <a:bodyPr/>
        <a:lstStyle/>
        <a:p>
          <a:r>
            <a:rPr lang="el-GR" b="1" dirty="0" smtClean="0">
              <a:latin typeface="+mj-lt"/>
              <a:cs typeface="Times New Roman" pitchFamily="18" charset="0"/>
            </a:rPr>
            <a:t>Εφαρμογές Διαχείρισης Πληροφοριών:</a:t>
          </a:r>
          <a:endParaRPr lang="el-GR" dirty="0">
            <a:latin typeface="+mj-lt"/>
          </a:endParaRPr>
        </a:p>
      </dgm:t>
    </dgm:pt>
    <dgm:pt modelId="{6A72BC52-E0AD-456B-AF6C-88A874EBDBD0}" type="parTrans" cxnId="{17B83807-9045-425B-B505-E934F7AA2996}">
      <dgm:prSet/>
      <dgm:spPr/>
      <dgm:t>
        <a:bodyPr/>
        <a:lstStyle/>
        <a:p>
          <a:endParaRPr lang="el-GR"/>
        </a:p>
      </dgm:t>
    </dgm:pt>
    <dgm:pt modelId="{995DB258-7D98-433D-AA83-72FB5D5CCB4D}" type="sibTrans" cxnId="{17B83807-9045-425B-B505-E934F7AA2996}">
      <dgm:prSet/>
      <dgm:spPr/>
      <dgm:t>
        <a:bodyPr/>
        <a:lstStyle/>
        <a:p>
          <a:endParaRPr lang="el-GR"/>
        </a:p>
      </dgm:t>
    </dgm:pt>
    <dgm:pt modelId="{5709BD74-B369-470B-A0C4-9C2326CBB297}">
      <dgm:prSet/>
      <dgm:spPr/>
      <dgm:t>
        <a:bodyPr/>
        <a:lstStyle/>
        <a:p>
          <a:r>
            <a:rPr lang="el-GR" dirty="0" smtClean="0">
              <a:latin typeface="+mj-lt"/>
              <a:cs typeface="Times New Roman" pitchFamily="18" charset="0"/>
            </a:rPr>
            <a:t>Times to Go (22.5%)</a:t>
          </a:r>
        </a:p>
      </dgm:t>
    </dgm:pt>
    <dgm:pt modelId="{363ADE83-400C-4365-B2F2-D7CF0D04A5A7}" type="parTrans" cxnId="{0005F19C-0D3D-4EEE-9726-4DCC29DD897D}">
      <dgm:prSet/>
      <dgm:spPr/>
      <dgm:t>
        <a:bodyPr/>
        <a:lstStyle/>
        <a:p>
          <a:endParaRPr lang="el-GR"/>
        </a:p>
      </dgm:t>
    </dgm:pt>
    <dgm:pt modelId="{6E4C0E93-CE8A-4E56-9D59-F53E453B2196}" type="sibTrans" cxnId="{0005F19C-0D3D-4EEE-9726-4DCC29DD897D}">
      <dgm:prSet/>
      <dgm:spPr/>
      <dgm:t>
        <a:bodyPr/>
        <a:lstStyle/>
        <a:p>
          <a:endParaRPr lang="el-GR"/>
        </a:p>
      </dgm:t>
    </dgm:pt>
    <dgm:pt modelId="{7E56554F-2336-4C9D-BB92-2927D78E0C62}">
      <dgm:prSet/>
      <dgm:spPr/>
      <dgm:t>
        <a:bodyPr/>
        <a:lstStyle/>
        <a:p>
          <a:r>
            <a:rPr lang="el-GR" dirty="0" smtClean="0">
              <a:latin typeface="+mj-lt"/>
              <a:cs typeface="Times New Roman" pitchFamily="18" charset="0"/>
            </a:rPr>
            <a:t>Sticky Icky Bathtime (21.2%)</a:t>
          </a:r>
        </a:p>
      </dgm:t>
    </dgm:pt>
    <dgm:pt modelId="{3D5F793C-0944-4E4E-8D27-2259CEB0A34A}" type="parTrans" cxnId="{E9B5F3B8-AB98-44ED-AB0B-CF69945E0807}">
      <dgm:prSet/>
      <dgm:spPr/>
      <dgm:t>
        <a:bodyPr/>
        <a:lstStyle/>
        <a:p>
          <a:endParaRPr lang="el-GR"/>
        </a:p>
      </dgm:t>
    </dgm:pt>
    <dgm:pt modelId="{F44B6634-DED9-44E7-AD60-BFB78F21C8B9}" type="sibTrans" cxnId="{E9B5F3B8-AB98-44ED-AB0B-CF69945E0807}">
      <dgm:prSet/>
      <dgm:spPr/>
      <dgm:t>
        <a:bodyPr/>
        <a:lstStyle/>
        <a:p>
          <a:endParaRPr lang="el-GR"/>
        </a:p>
      </dgm:t>
    </dgm:pt>
    <dgm:pt modelId="{B4054E86-3259-4693-9936-6CC0B484772A}">
      <dgm:prSet/>
      <dgm:spPr/>
      <dgm:t>
        <a:bodyPr/>
        <a:lstStyle/>
        <a:p>
          <a:r>
            <a:rPr lang="el-GR" b="1" dirty="0" smtClean="0">
              <a:latin typeface="+mj-lt"/>
              <a:cs typeface="Times New Roman" pitchFamily="18" charset="0"/>
            </a:rPr>
            <a:t>Εφαρμογές Δεξιοτήτων Μάθησης:</a:t>
          </a:r>
          <a:endParaRPr lang="el-GR" dirty="0" smtClean="0">
            <a:latin typeface="+mj-lt"/>
            <a:cs typeface="Times New Roman" pitchFamily="18" charset="0"/>
          </a:endParaRPr>
        </a:p>
      </dgm:t>
    </dgm:pt>
    <dgm:pt modelId="{8475ACB3-DB34-4BBB-BBA7-E979C64260D9}" type="parTrans" cxnId="{A186A2A5-63DF-4672-B6C6-40811BD0C008}">
      <dgm:prSet/>
      <dgm:spPr/>
      <dgm:t>
        <a:bodyPr/>
        <a:lstStyle/>
        <a:p>
          <a:endParaRPr lang="el-GR"/>
        </a:p>
      </dgm:t>
    </dgm:pt>
    <dgm:pt modelId="{9CF8D3F2-4925-456A-91BA-C788A2181987}" type="sibTrans" cxnId="{A186A2A5-63DF-4672-B6C6-40811BD0C008}">
      <dgm:prSet/>
      <dgm:spPr/>
      <dgm:t>
        <a:bodyPr/>
        <a:lstStyle/>
        <a:p>
          <a:endParaRPr lang="el-GR"/>
        </a:p>
      </dgm:t>
    </dgm:pt>
    <dgm:pt modelId="{5291EB90-E15E-4765-83F3-683ED0ECA1F8}">
      <dgm:prSet/>
      <dgm:spPr/>
      <dgm:t>
        <a:bodyPr/>
        <a:lstStyle/>
        <a:p>
          <a:r>
            <a:rPr lang="el-GR" dirty="0" smtClean="0">
              <a:latin typeface="+mj-lt"/>
              <a:cs typeface="Times New Roman" pitchFamily="18" charset="0"/>
            </a:rPr>
            <a:t>Gingerbread maker (18.6%)</a:t>
          </a:r>
        </a:p>
      </dgm:t>
    </dgm:pt>
    <dgm:pt modelId="{8E98FE7D-C937-4281-8FC6-1A150B355E5B}" type="parTrans" cxnId="{E0814918-B99A-415E-8B49-3069D9938027}">
      <dgm:prSet/>
      <dgm:spPr/>
      <dgm:t>
        <a:bodyPr/>
        <a:lstStyle/>
        <a:p>
          <a:endParaRPr lang="el-GR"/>
        </a:p>
      </dgm:t>
    </dgm:pt>
    <dgm:pt modelId="{ECA07E78-8232-45E5-8F00-868FF9AABC9B}" type="sibTrans" cxnId="{E0814918-B99A-415E-8B49-3069D9938027}">
      <dgm:prSet/>
      <dgm:spPr/>
      <dgm:t>
        <a:bodyPr/>
        <a:lstStyle/>
        <a:p>
          <a:endParaRPr lang="el-GR"/>
        </a:p>
      </dgm:t>
    </dgm:pt>
    <dgm:pt modelId="{C4D3E492-F1CC-404C-B2C1-55C4171B84FE}">
      <dgm:prSet/>
      <dgm:spPr/>
      <dgm:t>
        <a:bodyPr/>
        <a:lstStyle/>
        <a:p>
          <a:r>
            <a:rPr lang="el-GR" dirty="0" smtClean="0">
              <a:latin typeface="+mj-lt"/>
              <a:cs typeface="Times New Roman" pitchFamily="18" charset="0"/>
            </a:rPr>
            <a:t>PlayArt (24.5%)</a:t>
          </a:r>
        </a:p>
      </dgm:t>
    </dgm:pt>
    <dgm:pt modelId="{1B02C31A-89D4-4ACE-897C-64E52F97F540}" type="parTrans" cxnId="{6D54FA98-CB31-4890-ABDE-F0CB1B48CC74}">
      <dgm:prSet/>
      <dgm:spPr/>
      <dgm:t>
        <a:bodyPr/>
        <a:lstStyle/>
        <a:p>
          <a:endParaRPr lang="el-GR"/>
        </a:p>
      </dgm:t>
    </dgm:pt>
    <dgm:pt modelId="{6A358F9A-204C-4FF6-AB2D-483FFB6F92C7}" type="sibTrans" cxnId="{6D54FA98-CB31-4890-ABDE-F0CB1B48CC74}">
      <dgm:prSet/>
      <dgm:spPr/>
      <dgm:t>
        <a:bodyPr/>
        <a:lstStyle/>
        <a:p>
          <a:endParaRPr lang="el-GR"/>
        </a:p>
      </dgm:t>
    </dgm:pt>
    <dgm:pt modelId="{71AC7D4D-63D7-46D7-A2D2-2F81F337E0A5}">
      <dgm:prSet/>
      <dgm:spPr/>
      <dgm:t>
        <a:bodyPr/>
        <a:lstStyle/>
        <a:p>
          <a:r>
            <a:rPr lang="el-GR" b="1" dirty="0" smtClean="0">
              <a:latin typeface="+mj-lt"/>
              <a:cs typeface="Times New Roman" pitchFamily="18" charset="0"/>
            </a:rPr>
            <a:t>Εφαρμογή Μάθησης Περιεχομένου:</a:t>
          </a:r>
          <a:endParaRPr lang="el-GR" dirty="0" smtClean="0">
            <a:latin typeface="+mj-lt"/>
            <a:cs typeface="Times New Roman" pitchFamily="18" charset="0"/>
          </a:endParaRPr>
        </a:p>
      </dgm:t>
    </dgm:pt>
    <dgm:pt modelId="{027936E0-7937-497F-ABA3-CA87A7DD65E0}" type="parTrans" cxnId="{55BEE2DC-A05E-4E33-8317-22B45C4D937E}">
      <dgm:prSet/>
      <dgm:spPr/>
      <dgm:t>
        <a:bodyPr/>
        <a:lstStyle/>
        <a:p>
          <a:endParaRPr lang="el-GR"/>
        </a:p>
      </dgm:t>
    </dgm:pt>
    <dgm:pt modelId="{23AE94A0-2753-4C94-85DF-587404B14AE3}" type="sibTrans" cxnId="{55BEE2DC-A05E-4E33-8317-22B45C4D937E}">
      <dgm:prSet/>
      <dgm:spPr/>
      <dgm:t>
        <a:bodyPr/>
        <a:lstStyle/>
        <a:p>
          <a:endParaRPr lang="el-GR"/>
        </a:p>
      </dgm:t>
    </dgm:pt>
    <dgm:pt modelId="{E57DE9DF-7E29-4228-9E4A-62F8DADBF8F0}">
      <dgm:prSet/>
      <dgm:spPr/>
      <dgm:t>
        <a:bodyPr/>
        <a:lstStyle/>
        <a:p>
          <a:r>
            <a:rPr lang="el-GR" dirty="0" smtClean="0">
              <a:latin typeface="+mj-lt"/>
              <a:cs typeface="Times New Roman" pitchFamily="18" charset="0"/>
            </a:rPr>
            <a:t>Mr. Phonics (11.8%)</a:t>
          </a:r>
        </a:p>
      </dgm:t>
    </dgm:pt>
    <dgm:pt modelId="{678297CF-F4FB-47B5-B7E3-22223CD48C71}" type="parTrans" cxnId="{64F396DF-0431-45DF-92B4-73C22F6D6CEA}">
      <dgm:prSet/>
      <dgm:spPr/>
      <dgm:t>
        <a:bodyPr/>
        <a:lstStyle/>
        <a:p>
          <a:endParaRPr lang="el-GR"/>
        </a:p>
      </dgm:t>
    </dgm:pt>
    <dgm:pt modelId="{B430FDC6-204F-4546-9D1E-7C835DB71799}" type="sibTrans" cxnId="{64F396DF-0431-45DF-92B4-73C22F6D6CEA}">
      <dgm:prSet/>
      <dgm:spPr/>
      <dgm:t>
        <a:bodyPr/>
        <a:lstStyle/>
        <a:p>
          <a:endParaRPr lang="el-GR"/>
        </a:p>
      </dgm:t>
    </dgm:pt>
    <dgm:pt modelId="{4E34A615-19DE-4C1A-B181-971A8272A267}" type="pres">
      <dgm:prSet presAssocID="{4E64C7C7-BF42-4C6F-AD06-C9B441A3344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A6F1743E-C528-40CF-9680-8FF84D9DCA01}" type="pres">
      <dgm:prSet presAssocID="{68FBBEE6-6C1C-46CD-836A-937C2E4AABFF}" presName="composite" presStyleCnt="0"/>
      <dgm:spPr/>
    </dgm:pt>
    <dgm:pt modelId="{797381AA-B4B9-4585-B6A5-E509A18DCE30}" type="pres">
      <dgm:prSet presAssocID="{68FBBEE6-6C1C-46CD-836A-937C2E4AABFF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9D7CD16-8999-48FE-9D86-A13B54F582D8}" type="pres">
      <dgm:prSet presAssocID="{68FBBEE6-6C1C-46CD-836A-937C2E4AABFF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FE1C3F9-AB4E-4334-97F7-4A84991676BD}" type="pres">
      <dgm:prSet presAssocID="{977039C3-15E5-4E44-BFE9-5D7AE86D2DAC}" presName="space" presStyleCnt="0"/>
      <dgm:spPr/>
    </dgm:pt>
    <dgm:pt modelId="{47FCAF83-8E02-4A91-A208-3D750C57808D}" type="pres">
      <dgm:prSet presAssocID="{CB92F1FF-C06F-4CAB-BBDF-3990B731CC91}" presName="composite" presStyleCnt="0"/>
      <dgm:spPr/>
    </dgm:pt>
    <dgm:pt modelId="{4C67CF06-DC68-4AD4-979C-484730721AC1}" type="pres">
      <dgm:prSet presAssocID="{CB92F1FF-C06F-4CAB-BBDF-3990B731CC91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0172728-6CE7-4E35-87A9-5BE5CB86B289}" type="pres">
      <dgm:prSet presAssocID="{CB92F1FF-C06F-4CAB-BBDF-3990B731CC91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F1017E5-838B-4FEF-8320-C02BA3A29980}" type="presOf" srcId="{CB92F1FF-C06F-4CAB-BBDF-3990B731CC91}" destId="{4C67CF06-DC68-4AD4-979C-484730721AC1}" srcOrd="0" destOrd="0" presId="urn:microsoft.com/office/officeart/2005/8/layout/hList1"/>
    <dgm:cxn modelId="{6D54FA98-CB31-4890-ABDE-F0CB1B48CC74}" srcId="{B4054E86-3259-4693-9936-6CC0B484772A}" destId="{C4D3E492-F1CC-404C-B2C1-55C4171B84FE}" srcOrd="1" destOrd="0" parTransId="{1B02C31A-89D4-4ACE-897C-64E52F97F540}" sibTransId="{6A358F9A-204C-4FF6-AB2D-483FFB6F92C7}"/>
    <dgm:cxn modelId="{5E31E99A-D3E8-4E8A-A69E-E37D81F5B3D0}" type="presOf" srcId="{5709BD74-B369-470B-A0C4-9C2326CBB297}" destId="{40172728-6CE7-4E35-87A9-5BE5CB86B289}" srcOrd="0" destOrd="1" presId="urn:microsoft.com/office/officeart/2005/8/layout/hList1"/>
    <dgm:cxn modelId="{89750B75-BF83-4C26-BC66-AD800FD4883B}" type="presOf" srcId="{7E56554F-2336-4C9D-BB92-2927D78E0C62}" destId="{40172728-6CE7-4E35-87A9-5BE5CB86B289}" srcOrd="0" destOrd="2" presId="urn:microsoft.com/office/officeart/2005/8/layout/hList1"/>
    <dgm:cxn modelId="{E14314F5-0A99-468B-ABA1-697027A0C867}" type="presOf" srcId="{54BFDD15-A4DE-49C7-8942-82962E446C3C}" destId="{D9D7CD16-8999-48FE-9D86-A13B54F582D8}" srcOrd="0" destOrd="0" presId="urn:microsoft.com/office/officeart/2005/8/layout/hList1"/>
    <dgm:cxn modelId="{0F848E64-43C4-4D2A-B5A1-DBCC877A2E6A}" type="presOf" srcId="{0B04999C-B2CD-41B4-94DB-0E0FA1A6AE22}" destId="{D9D7CD16-8999-48FE-9D86-A13B54F582D8}" srcOrd="0" destOrd="4" presId="urn:microsoft.com/office/officeart/2005/8/layout/hList1"/>
    <dgm:cxn modelId="{F9123E25-9C2E-4587-A31E-B7A17ECE5131}" srcId="{4E64C7C7-BF42-4C6F-AD06-C9B441A33446}" destId="{68FBBEE6-6C1C-46CD-836A-937C2E4AABFF}" srcOrd="0" destOrd="0" parTransId="{87A6C5BB-16B7-4F6B-A3E9-9DA5BF0D58E3}" sibTransId="{977039C3-15E5-4E44-BFE9-5D7AE86D2DAC}"/>
    <dgm:cxn modelId="{30E25DE1-BC77-4CF6-B42D-1AFDCB189CC0}" type="presOf" srcId="{D05F80C6-D299-468D-BA2A-7CC8B611E151}" destId="{D9D7CD16-8999-48FE-9D86-A13B54F582D8}" srcOrd="0" destOrd="1" presId="urn:microsoft.com/office/officeart/2005/8/layout/hList1"/>
    <dgm:cxn modelId="{2B856D6A-F57A-4BDC-9383-1316ED40EEEB}" srcId="{4E64C7C7-BF42-4C6F-AD06-C9B441A33446}" destId="{CB92F1FF-C06F-4CAB-BBDF-3990B731CC91}" srcOrd="1" destOrd="0" parTransId="{254CFF2F-6481-4195-AC5E-69AEA238FD78}" sibTransId="{E3DC5B20-AAA3-4F39-81BD-673F40454F6E}"/>
    <dgm:cxn modelId="{6B008B31-E424-4F65-A998-B8CE3526F6D6}" type="presOf" srcId="{C20C0697-A401-40EE-BD27-0A57933CBAE5}" destId="{D9D7CD16-8999-48FE-9D86-A13B54F582D8}" srcOrd="0" destOrd="6" presId="urn:microsoft.com/office/officeart/2005/8/layout/hList1"/>
    <dgm:cxn modelId="{10D2BC6A-CC05-4701-8A00-545A759B46BE}" type="presOf" srcId="{8293ED88-A484-4BD6-A60F-92C3D0884C5B}" destId="{D9D7CD16-8999-48FE-9D86-A13B54F582D8}" srcOrd="0" destOrd="3" presId="urn:microsoft.com/office/officeart/2005/8/layout/hList1"/>
    <dgm:cxn modelId="{B9606734-918E-4EB7-AF34-6D90DAE24AFC}" type="presOf" srcId="{B4054E86-3259-4693-9936-6CC0B484772A}" destId="{40172728-6CE7-4E35-87A9-5BE5CB86B289}" srcOrd="0" destOrd="3" presId="urn:microsoft.com/office/officeart/2005/8/layout/hList1"/>
    <dgm:cxn modelId="{9BD9E963-F335-47AB-B13C-4C157FA3D8AD}" type="presOf" srcId="{34E3615D-CF5C-439F-B67B-5AABF34D5869}" destId="{40172728-6CE7-4E35-87A9-5BE5CB86B289}" srcOrd="0" destOrd="0" presId="urn:microsoft.com/office/officeart/2005/8/layout/hList1"/>
    <dgm:cxn modelId="{23F66D15-4F50-407E-8779-83FF740C7A79}" type="presOf" srcId="{4E64C7C7-BF42-4C6F-AD06-C9B441A33446}" destId="{4E34A615-19DE-4C1A-B181-971A8272A267}" srcOrd="0" destOrd="0" presId="urn:microsoft.com/office/officeart/2005/8/layout/hList1"/>
    <dgm:cxn modelId="{589E7CBE-D907-40A2-A27A-2A44C4A192B5}" type="presOf" srcId="{3987110C-A9EE-4C39-9E76-15DF5CF3269B}" destId="{D9D7CD16-8999-48FE-9D86-A13B54F582D8}" srcOrd="0" destOrd="7" presId="urn:microsoft.com/office/officeart/2005/8/layout/hList1"/>
    <dgm:cxn modelId="{0005F19C-0D3D-4EEE-9726-4DCC29DD897D}" srcId="{34E3615D-CF5C-439F-B67B-5AABF34D5869}" destId="{5709BD74-B369-470B-A0C4-9C2326CBB297}" srcOrd="0" destOrd="0" parTransId="{363ADE83-400C-4365-B2F2-D7CF0D04A5A7}" sibTransId="{6E4C0E93-CE8A-4E56-9D59-F53E453B2196}"/>
    <dgm:cxn modelId="{3B467FA4-0751-422A-A34B-58EA63553CB0}" srcId="{54BFDD15-A4DE-49C7-8942-82962E446C3C}" destId="{7CBF39C2-E783-40C3-A3EA-40808F4E2A47}" srcOrd="1" destOrd="0" parTransId="{B86498C9-F1C0-46E3-B3C9-60D355EFDCF4}" sibTransId="{E6C771EC-081C-436C-B546-09C9A48AAFD7}"/>
    <dgm:cxn modelId="{FAF4F026-8D9F-4956-89DD-965EE4432653}" type="presOf" srcId="{C4D3E492-F1CC-404C-B2C1-55C4171B84FE}" destId="{40172728-6CE7-4E35-87A9-5BE5CB86B289}" srcOrd="0" destOrd="5" presId="urn:microsoft.com/office/officeart/2005/8/layout/hList1"/>
    <dgm:cxn modelId="{55BEE2DC-A05E-4E33-8317-22B45C4D937E}" srcId="{CB92F1FF-C06F-4CAB-BBDF-3990B731CC91}" destId="{71AC7D4D-63D7-46D7-A2D2-2F81F337E0A5}" srcOrd="2" destOrd="0" parTransId="{027936E0-7937-497F-ABA3-CA87A7DD65E0}" sibTransId="{23AE94A0-2753-4C94-85DF-587404B14AE3}"/>
    <dgm:cxn modelId="{78632D47-5238-409D-8E92-C0581CCF8D8A}" srcId="{68FBBEE6-6C1C-46CD-836A-937C2E4AABFF}" destId="{0B04999C-B2CD-41B4-94DB-0E0FA1A6AE22}" srcOrd="1" destOrd="0" parTransId="{C016619F-7853-45D7-A380-0E865B33D773}" sibTransId="{07BD0478-0781-406B-BDB4-12F766AD67E4}"/>
    <dgm:cxn modelId="{0F79E990-D0CF-4F18-B3E2-01121773449B}" type="presOf" srcId="{5291EB90-E15E-4765-83F3-683ED0ECA1F8}" destId="{40172728-6CE7-4E35-87A9-5BE5CB86B289}" srcOrd="0" destOrd="4" presId="urn:microsoft.com/office/officeart/2005/8/layout/hList1"/>
    <dgm:cxn modelId="{17B83807-9045-425B-B505-E934F7AA2996}" srcId="{CB92F1FF-C06F-4CAB-BBDF-3990B731CC91}" destId="{34E3615D-CF5C-439F-B67B-5AABF34D5869}" srcOrd="0" destOrd="0" parTransId="{6A72BC52-E0AD-456B-AF6C-88A874EBDBD0}" sibTransId="{995DB258-7D98-433D-AA83-72FB5D5CCB4D}"/>
    <dgm:cxn modelId="{344A9418-617E-4EB7-A65B-9E7201E7ABCB}" srcId="{0B04999C-B2CD-41B4-94DB-0E0FA1A6AE22}" destId="{C28EDF55-542F-406F-9ED3-BBB0F2AB032F}" srcOrd="0" destOrd="0" parTransId="{6D685445-B3A9-4B17-B96C-8C2507AC7768}" sibTransId="{CDF815DE-72E1-4E2C-BB68-793C646D5CC8}"/>
    <dgm:cxn modelId="{D3843CEA-3131-4CC1-AA70-C52736BA9F3B}" type="presOf" srcId="{7CBF39C2-E783-40C3-A3EA-40808F4E2A47}" destId="{D9D7CD16-8999-48FE-9D86-A13B54F582D8}" srcOrd="0" destOrd="2" presId="urn:microsoft.com/office/officeart/2005/8/layout/hList1"/>
    <dgm:cxn modelId="{A186A2A5-63DF-4672-B6C6-40811BD0C008}" srcId="{CB92F1FF-C06F-4CAB-BBDF-3990B731CC91}" destId="{B4054E86-3259-4693-9936-6CC0B484772A}" srcOrd="1" destOrd="0" parTransId="{8475ACB3-DB34-4BBB-BBA7-E979C64260D9}" sibTransId="{9CF8D3F2-4925-456A-91BA-C788A2181987}"/>
    <dgm:cxn modelId="{3EB81332-15EA-4603-95BF-86EDFF2E4577}" type="presOf" srcId="{71AC7D4D-63D7-46D7-A2D2-2F81F337E0A5}" destId="{40172728-6CE7-4E35-87A9-5BE5CB86B289}" srcOrd="0" destOrd="6" presId="urn:microsoft.com/office/officeart/2005/8/layout/hList1"/>
    <dgm:cxn modelId="{E800A31D-E503-42DF-99C3-11DB8AE4963C}" srcId="{54BFDD15-A4DE-49C7-8942-82962E446C3C}" destId="{8293ED88-A484-4BD6-A60F-92C3D0884C5B}" srcOrd="2" destOrd="0" parTransId="{8ED94AFA-8CD8-4E67-ADFB-8CF4238F46DF}" sibTransId="{4459F43F-4C95-4F1A-A877-6536CF18959F}"/>
    <dgm:cxn modelId="{17A23896-7DDC-4EF4-8D13-48C96DADFE8E}" type="presOf" srcId="{C28EDF55-542F-406F-9ED3-BBB0F2AB032F}" destId="{D9D7CD16-8999-48FE-9D86-A13B54F582D8}" srcOrd="0" destOrd="5" presId="urn:microsoft.com/office/officeart/2005/8/layout/hList1"/>
    <dgm:cxn modelId="{F01C2669-8E86-4B31-9A88-902F69435EE7}" srcId="{68FBBEE6-6C1C-46CD-836A-937C2E4AABFF}" destId="{C20C0697-A401-40EE-BD27-0A57933CBAE5}" srcOrd="2" destOrd="0" parTransId="{83991736-50D9-4783-BC6F-D6B0D0BF5828}" sibTransId="{54D1A728-B541-4B86-8764-2E63CB5CEEF0}"/>
    <dgm:cxn modelId="{E9B5F3B8-AB98-44ED-AB0B-CF69945E0807}" srcId="{34E3615D-CF5C-439F-B67B-5AABF34D5869}" destId="{7E56554F-2336-4C9D-BB92-2927D78E0C62}" srcOrd="1" destOrd="0" parTransId="{3D5F793C-0944-4E4E-8D27-2259CEB0A34A}" sibTransId="{F44B6634-DED9-44E7-AD60-BFB78F21C8B9}"/>
    <dgm:cxn modelId="{03363D96-5628-4D1D-AEDC-C5437757CBB3}" srcId="{C20C0697-A401-40EE-BD27-0A57933CBAE5}" destId="{3987110C-A9EE-4C39-9E76-15DF5CF3269B}" srcOrd="0" destOrd="0" parTransId="{DC72D349-1754-4723-81DC-EC2D421C07DB}" sibTransId="{94EDBA5F-D845-43B3-BE9E-999FC03FD435}"/>
    <dgm:cxn modelId="{96F2DDE3-6DB2-43EF-995C-9B92407C7402}" type="presOf" srcId="{68FBBEE6-6C1C-46CD-836A-937C2E4AABFF}" destId="{797381AA-B4B9-4585-B6A5-E509A18DCE30}" srcOrd="0" destOrd="0" presId="urn:microsoft.com/office/officeart/2005/8/layout/hList1"/>
    <dgm:cxn modelId="{0928EB1F-E6DB-434F-953E-5A8F42AC592E}" srcId="{68FBBEE6-6C1C-46CD-836A-937C2E4AABFF}" destId="{54BFDD15-A4DE-49C7-8942-82962E446C3C}" srcOrd="0" destOrd="0" parTransId="{6A3D0422-C36B-4F71-B90A-F64D7042D9D7}" sibTransId="{41A63EB3-CEA8-4D55-87E6-C6CF3805C75E}"/>
    <dgm:cxn modelId="{BB4D4782-0DF6-4071-B576-B82A433481C6}" srcId="{54BFDD15-A4DE-49C7-8942-82962E446C3C}" destId="{D05F80C6-D299-468D-BA2A-7CC8B611E151}" srcOrd="0" destOrd="0" parTransId="{01DA4E03-523D-428F-B17F-FE1184A5DF69}" sibTransId="{B0B2404D-A819-4639-B82C-E604F53EB217}"/>
    <dgm:cxn modelId="{0ED3D142-700D-461F-949E-179C91918866}" type="presOf" srcId="{E57DE9DF-7E29-4228-9E4A-62F8DADBF8F0}" destId="{40172728-6CE7-4E35-87A9-5BE5CB86B289}" srcOrd="0" destOrd="7" presId="urn:microsoft.com/office/officeart/2005/8/layout/hList1"/>
    <dgm:cxn modelId="{64F396DF-0431-45DF-92B4-73C22F6D6CEA}" srcId="{71AC7D4D-63D7-46D7-A2D2-2F81F337E0A5}" destId="{E57DE9DF-7E29-4228-9E4A-62F8DADBF8F0}" srcOrd="0" destOrd="0" parTransId="{678297CF-F4FB-47B5-B7E3-22223CD48C71}" sibTransId="{B430FDC6-204F-4546-9D1E-7C835DB71799}"/>
    <dgm:cxn modelId="{E0814918-B99A-415E-8B49-3069D9938027}" srcId="{B4054E86-3259-4693-9936-6CC0B484772A}" destId="{5291EB90-E15E-4765-83F3-683ED0ECA1F8}" srcOrd="0" destOrd="0" parTransId="{8E98FE7D-C937-4281-8FC6-1A150B355E5B}" sibTransId="{ECA07E78-8232-45E5-8F00-868FF9AABC9B}"/>
    <dgm:cxn modelId="{EEB05AC1-6B31-4E50-AAE2-60D0B123B94E}" type="presParOf" srcId="{4E34A615-19DE-4C1A-B181-971A8272A267}" destId="{A6F1743E-C528-40CF-9680-8FF84D9DCA01}" srcOrd="0" destOrd="0" presId="urn:microsoft.com/office/officeart/2005/8/layout/hList1"/>
    <dgm:cxn modelId="{8455BECF-A838-4101-925F-5F3E394A273F}" type="presParOf" srcId="{A6F1743E-C528-40CF-9680-8FF84D9DCA01}" destId="{797381AA-B4B9-4585-B6A5-E509A18DCE30}" srcOrd="0" destOrd="0" presId="urn:microsoft.com/office/officeart/2005/8/layout/hList1"/>
    <dgm:cxn modelId="{C47E37DB-E605-4849-947F-174704E0BDD1}" type="presParOf" srcId="{A6F1743E-C528-40CF-9680-8FF84D9DCA01}" destId="{D9D7CD16-8999-48FE-9D86-A13B54F582D8}" srcOrd="1" destOrd="0" presId="urn:microsoft.com/office/officeart/2005/8/layout/hList1"/>
    <dgm:cxn modelId="{AD859FB7-7C1D-44DD-BE57-EA5D48620E4F}" type="presParOf" srcId="{4E34A615-19DE-4C1A-B181-971A8272A267}" destId="{2FE1C3F9-AB4E-4334-97F7-4A84991676BD}" srcOrd="1" destOrd="0" presId="urn:microsoft.com/office/officeart/2005/8/layout/hList1"/>
    <dgm:cxn modelId="{B1FC366B-3A54-42EB-9E1A-D1FFB049F6F6}" type="presParOf" srcId="{4E34A615-19DE-4C1A-B181-971A8272A267}" destId="{47FCAF83-8E02-4A91-A208-3D750C57808D}" srcOrd="2" destOrd="0" presId="urn:microsoft.com/office/officeart/2005/8/layout/hList1"/>
    <dgm:cxn modelId="{C23BD2F8-68F1-4F27-BBA5-8220D7879F20}" type="presParOf" srcId="{47FCAF83-8E02-4A91-A208-3D750C57808D}" destId="{4C67CF06-DC68-4AD4-979C-484730721AC1}" srcOrd="0" destOrd="0" presId="urn:microsoft.com/office/officeart/2005/8/layout/hList1"/>
    <dgm:cxn modelId="{4143042B-F51A-4892-8A35-3D646EEFFC2F}" type="presParOf" srcId="{47FCAF83-8E02-4A91-A208-3D750C57808D}" destId="{40172728-6CE7-4E35-87A9-5BE5CB86B28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D244D78-AE9A-4792-AA01-B71BE0EBDE81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6FE7ECF-8332-4144-9B14-A709D065763C}">
      <dgm:prSet phldrT="[Text]"/>
      <dgm:spPr/>
      <dgm:t>
        <a:bodyPr/>
        <a:lstStyle/>
        <a:p>
          <a:r>
            <a:rPr lang="el-GR" b="1" dirty="0" smtClean="0">
              <a:latin typeface="Times New Roman" pitchFamily="18" charset="0"/>
              <a:cs typeface="Times New Roman" pitchFamily="18" charset="0"/>
            </a:rPr>
            <a:t>Παρατηρήσεις:</a:t>
          </a:r>
          <a:endParaRPr lang="el-GR" dirty="0"/>
        </a:p>
      </dgm:t>
    </dgm:pt>
    <dgm:pt modelId="{6DBF5456-94B6-4AC7-9418-C928D3873C1F}" type="parTrans" cxnId="{CB0173C3-1E1F-4BE8-835F-EC2FF197503B}">
      <dgm:prSet/>
      <dgm:spPr/>
      <dgm:t>
        <a:bodyPr/>
        <a:lstStyle/>
        <a:p>
          <a:endParaRPr lang="el-GR"/>
        </a:p>
      </dgm:t>
    </dgm:pt>
    <dgm:pt modelId="{8E048ACC-621E-453A-9CA0-1215F1C4491B}" type="sibTrans" cxnId="{CB0173C3-1E1F-4BE8-835F-EC2FF197503B}">
      <dgm:prSet/>
      <dgm:spPr/>
      <dgm:t>
        <a:bodyPr/>
        <a:lstStyle/>
        <a:p>
          <a:endParaRPr lang="el-GR"/>
        </a:p>
      </dgm:t>
    </dgm:pt>
    <dgm:pt modelId="{AC415EF1-CCED-48BF-A3EF-3D6806F277E1}">
      <dgm:prSet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Οι Εφαρμογές Μάθησης Περιεχομένου είναι πιο δημοφιλείς, εστιάζοντας σε άσκηση και πρακτική.</a:t>
          </a:r>
        </a:p>
      </dgm:t>
    </dgm:pt>
    <dgm:pt modelId="{BA934B13-C466-4EFA-9DB9-DA0B617E0DBD}" type="parTrans" cxnId="{06EEAECF-7121-4DF1-8150-2606EF37572C}">
      <dgm:prSet/>
      <dgm:spPr/>
      <dgm:t>
        <a:bodyPr/>
        <a:lstStyle/>
        <a:p>
          <a:endParaRPr lang="el-GR"/>
        </a:p>
      </dgm:t>
    </dgm:pt>
    <dgm:pt modelId="{31122004-C1EC-45E3-BC28-559A6F8673B1}" type="sibTrans" cxnId="{06EEAECF-7121-4DF1-8150-2606EF37572C}">
      <dgm:prSet/>
      <dgm:spPr/>
      <dgm:t>
        <a:bodyPr/>
        <a:lstStyle/>
        <a:p>
          <a:endParaRPr lang="el-GR"/>
        </a:p>
      </dgm:t>
    </dgm:pt>
    <dgm:pt modelId="{C525CD9D-5CAE-4713-9640-01074CEBD30C}">
      <dgm:prSet/>
      <dgm:spPr/>
      <dgm:t>
        <a:bodyPr/>
        <a:lstStyle/>
        <a:p>
          <a:r>
            <a:rPr lang="el-GR" smtClean="0">
              <a:latin typeface="Times New Roman" pitchFamily="18" charset="0"/>
              <a:cs typeface="Times New Roman" pitchFamily="18" charset="0"/>
            </a:rPr>
            <a:t>Επικρατεί χρήση Εφαρμογών Διαχείρισης Πληροφοριών, ειδικά Google Search.</a:t>
          </a:r>
          <a:endParaRPr lang="el-GR" dirty="0" smtClean="0">
            <a:latin typeface="Times New Roman" pitchFamily="18" charset="0"/>
            <a:cs typeface="Times New Roman" pitchFamily="18" charset="0"/>
          </a:endParaRPr>
        </a:p>
      </dgm:t>
    </dgm:pt>
    <dgm:pt modelId="{4E44C0F9-01DD-48B8-BEFF-3735612FA207}" type="parTrans" cxnId="{52A0EB82-ACD5-4F62-B799-42C424F08DB3}">
      <dgm:prSet/>
      <dgm:spPr/>
      <dgm:t>
        <a:bodyPr/>
        <a:lstStyle/>
        <a:p>
          <a:endParaRPr lang="el-GR"/>
        </a:p>
      </dgm:t>
    </dgm:pt>
    <dgm:pt modelId="{69712DAC-CEE1-4DE7-894D-B4EB7ADD1CBC}" type="sibTrans" cxnId="{52A0EB82-ACD5-4F62-B799-42C424F08DB3}">
      <dgm:prSet/>
      <dgm:spPr/>
      <dgm:t>
        <a:bodyPr/>
        <a:lstStyle/>
        <a:p>
          <a:endParaRPr lang="el-GR"/>
        </a:p>
      </dgm:t>
    </dgm:pt>
    <dgm:pt modelId="{72652E03-F590-45D6-A1E9-102B939E8B2B}">
      <dgm:prSet/>
      <dgm:spPr/>
      <dgm:t>
        <a:bodyPr/>
        <a:lstStyle/>
        <a:p>
          <a:r>
            <a:rPr lang="el-GR" smtClean="0">
              <a:latin typeface="Times New Roman" pitchFamily="18" charset="0"/>
              <a:cs typeface="Times New Roman" pitchFamily="18" charset="0"/>
            </a:rPr>
            <a:t>Ελάχιστη χρήση σε εφαρμογές με περιορισμένο αντίκτυπο στην εκμάθηση περιεχομένου (π.χ., Mr. Phonics).</a:t>
          </a:r>
          <a:endParaRPr lang="el-GR" dirty="0" smtClean="0">
            <a:latin typeface="Times New Roman" pitchFamily="18" charset="0"/>
            <a:cs typeface="Times New Roman" pitchFamily="18" charset="0"/>
          </a:endParaRPr>
        </a:p>
      </dgm:t>
    </dgm:pt>
    <dgm:pt modelId="{4368BB29-108B-4916-9514-768E389732E0}" type="parTrans" cxnId="{8096A1AA-6E13-41C4-BE26-55BCFD43EE5F}">
      <dgm:prSet/>
      <dgm:spPr/>
      <dgm:t>
        <a:bodyPr/>
        <a:lstStyle/>
        <a:p>
          <a:endParaRPr lang="el-GR"/>
        </a:p>
      </dgm:t>
    </dgm:pt>
    <dgm:pt modelId="{280B6D71-86F9-40A8-BC49-1FD867C8A722}" type="sibTrans" cxnId="{8096A1AA-6E13-41C4-BE26-55BCFD43EE5F}">
      <dgm:prSet/>
      <dgm:spPr/>
      <dgm:t>
        <a:bodyPr/>
        <a:lstStyle/>
        <a:p>
          <a:endParaRPr lang="el-GR"/>
        </a:p>
      </dgm:t>
    </dgm:pt>
    <dgm:pt modelId="{DCC827A0-6E3F-497C-95A0-7A91D283350F}">
      <dgm:prSet/>
      <dgm:spPr/>
      <dgm:t>
        <a:bodyPr/>
        <a:lstStyle/>
        <a:p>
          <a:r>
            <a:rPr lang="el-GR" smtClean="0">
              <a:latin typeface="Times New Roman" pitchFamily="18" charset="0"/>
              <a:cs typeface="Times New Roman" pitchFamily="18" charset="0"/>
            </a:rPr>
            <a:t>Παρουσιάζονται πιθανές αιτίες για τη χαμηλή χρήση ορισμένων εφαρμογών (π.χ., χρονικός περιορισμός).</a:t>
          </a:r>
          <a:endParaRPr lang="el-GR" dirty="0" smtClean="0">
            <a:latin typeface="Times New Roman" pitchFamily="18" charset="0"/>
            <a:cs typeface="Times New Roman" pitchFamily="18" charset="0"/>
          </a:endParaRPr>
        </a:p>
      </dgm:t>
    </dgm:pt>
    <dgm:pt modelId="{0EA0E577-CEFE-48EF-8A52-F69E4BF0FA4B}" type="parTrans" cxnId="{77B932FD-CCBC-4648-8DA9-AB18E5C8D38C}">
      <dgm:prSet/>
      <dgm:spPr/>
      <dgm:t>
        <a:bodyPr/>
        <a:lstStyle/>
        <a:p>
          <a:endParaRPr lang="el-GR"/>
        </a:p>
      </dgm:t>
    </dgm:pt>
    <dgm:pt modelId="{53867788-2C3C-498E-988D-F21357204174}" type="sibTrans" cxnId="{77B932FD-CCBC-4648-8DA9-AB18E5C8D38C}">
      <dgm:prSet/>
      <dgm:spPr/>
      <dgm:t>
        <a:bodyPr/>
        <a:lstStyle/>
        <a:p>
          <a:endParaRPr lang="el-GR"/>
        </a:p>
      </dgm:t>
    </dgm:pt>
    <dgm:pt modelId="{1997BAC5-BD49-4157-996D-5DBD2075BCFC}" type="pres">
      <dgm:prSet presAssocID="{1D244D78-AE9A-4792-AA01-B71BE0EBDE81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285FB9B-EF39-431A-A5A7-FE36CB3F81A9}" type="pres">
      <dgm:prSet presAssocID="{06FE7ECF-8332-4144-9B14-A709D065763C}" presName="circle1" presStyleLbl="node1" presStyleIdx="0" presStyleCnt="5"/>
      <dgm:spPr>
        <a:solidFill>
          <a:schemeClr val="accent2"/>
        </a:solidFill>
      </dgm:spPr>
    </dgm:pt>
    <dgm:pt modelId="{F5F6F611-C3A3-42FA-9FC4-4D8EC7B25AD3}" type="pres">
      <dgm:prSet presAssocID="{06FE7ECF-8332-4144-9B14-A709D065763C}" presName="space" presStyleCnt="0"/>
      <dgm:spPr/>
    </dgm:pt>
    <dgm:pt modelId="{22BE39D8-127A-482B-A160-20562B89A49A}" type="pres">
      <dgm:prSet presAssocID="{06FE7ECF-8332-4144-9B14-A709D065763C}" presName="rect1" presStyleLbl="alignAcc1" presStyleIdx="0" presStyleCnt="5" custLinFactNeighborX="536" custLinFactNeighborY="-299"/>
      <dgm:spPr/>
      <dgm:t>
        <a:bodyPr/>
        <a:lstStyle/>
        <a:p>
          <a:endParaRPr lang="el-GR"/>
        </a:p>
      </dgm:t>
    </dgm:pt>
    <dgm:pt modelId="{DF194151-222F-45E7-A15F-14F901EF2B01}" type="pres">
      <dgm:prSet presAssocID="{AC415EF1-CCED-48BF-A3EF-3D6806F277E1}" presName="vertSpace2" presStyleLbl="node1" presStyleIdx="0" presStyleCnt="5"/>
      <dgm:spPr/>
    </dgm:pt>
    <dgm:pt modelId="{1FDA48AD-32D6-4AD1-950B-C734BB420B69}" type="pres">
      <dgm:prSet presAssocID="{AC415EF1-CCED-48BF-A3EF-3D6806F277E1}" presName="circle2" presStyleLbl="node1" presStyleIdx="1" presStyleCnt="5"/>
      <dgm:spPr>
        <a:solidFill>
          <a:schemeClr val="accent2"/>
        </a:solidFill>
      </dgm:spPr>
    </dgm:pt>
    <dgm:pt modelId="{A75188E0-DC74-409B-BBDC-E07F88BB2BCB}" type="pres">
      <dgm:prSet presAssocID="{AC415EF1-CCED-48BF-A3EF-3D6806F277E1}" presName="rect2" presStyleLbl="alignAcc1" presStyleIdx="1" presStyleCnt="5"/>
      <dgm:spPr/>
      <dgm:t>
        <a:bodyPr/>
        <a:lstStyle/>
        <a:p>
          <a:endParaRPr lang="el-GR"/>
        </a:p>
      </dgm:t>
    </dgm:pt>
    <dgm:pt modelId="{145B3F42-D3E4-47BA-8F56-556B34FF4F1D}" type="pres">
      <dgm:prSet presAssocID="{C525CD9D-5CAE-4713-9640-01074CEBD30C}" presName="vertSpace3" presStyleLbl="node1" presStyleIdx="1" presStyleCnt="5"/>
      <dgm:spPr/>
    </dgm:pt>
    <dgm:pt modelId="{843110C5-7BDB-4E75-8DB4-F3FE4760F91E}" type="pres">
      <dgm:prSet presAssocID="{C525CD9D-5CAE-4713-9640-01074CEBD30C}" presName="circle3" presStyleLbl="node1" presStyleIdx="2" presStyleCnt="5"/>
      <dgm:spPr>
        <a:solidFill>
          <a:schemeClr val="accent2"/>
        </a:solidFill>
      </dgm:spPr>
    </dgm:pt>
    <dgm:pt modelId="{AD150954-9835-484C-B446-BE53E75218C0}" type="pres">
      <dgm:prSet presAssocID="{C525CD9D-5CAE-4713-9640-01074CEBD30C}" presName="rect3" presStyleLbl="alignAcc1" presStyleIdx="2" presStyleCnt="5"/>
      <dgm:spPr/>
      <dgm:t>
        <a:bodyPr/>
        <a:lstStyle/>
        <a:p>
          <a:endParaRPr lang="el-GR"/>
        </a:p>
      </dgm:t>
    </dgm:pt>
    <dgm:pt modelId="{3C4BCB36-2030-4FE0-944D-7E938E63BA8B}" type="pres">
      <dgm:prSet presAssocID="{72652E03-F590-45D6-A1E9-102B939E8B2B}" presName="vertSpace4" presStyleLbl="node1" presStyleIdx="2" presStyleCnt="5"/>
      <dgm:spPr/>
    </dgm:pt>
    <dgm:pt modelId="{06C84423-040F-477F-9DE0-382229A2D573}" type="pres">
      <dgm:prSet presAssocID="{72652E03-F590-45D6-A1E9-102B939E8B2B}" presName="circle4" presStyleLbl="node1" presStyleIdx="3" presStyleCnt="5"/>
      <dgm:spPr>
        <a:solidFill>
          <a:schemeClr val="accent2"/>
        </a:solidFill>
      </dgm:spPr>
    </dgm:pt>
    <dgm:pt modelId="{E46C54E8-736B-48D1-B658-19CA8102BCE3}" type="pres">
      <dgm:prSet presAssocID="{72652E03-F590-45D6-A1E9-102B939E8B2B}" presName="rect4" presStyleLbl="alignAcc1" presStyleIdx="3" presStyleCnt="5"/>
      <dgm:spPr/>
      <dgm:t>
        <a:bodyPr/>
        <a:lstStyle/>
        <a:p>
          <a:endParaRPr lang="el-GR"/>
        </a:p>
      </dgm:t>
    </dgm:pt>
    <dgm:pt modelId="{8B2759D4-1D24-4618-8CB8-6F36D5D55CE9}" type="pres">
      <dgm:prSet presAssocID="{DCC827A0-6E3F-497C-95A0-7A91D283350F}" presName="vertSpace5" presStyleLbl="node1" presStyleIdx="3" presStyleCnt="5"/>
      <dgm:spPr/>
    </dgm:pt>
    <dgm:pt modelId="{A537E61A-695E-44E2-83F0-802173EE64F2}" type="pres">
      <dgm:prSet presAssocID="{DCC827A0-6E3F-497C-95A0-7A91D283350F}" presName="circle5" presStyleLbl="node1" presStyleIdx="4" presStyleCnt="5"/>
      <dgm:spPr>
        <a:solidFill>
          <a:schemeClr val="accent2"/>
        </a:solidFill>
      </dgm:spPr>
    </dgm:pt>
    <dgm:pt modelId="{0B9A5D0C-283B-46E8-90C7-B83E9C0CB1B2}" type="pres">
      <dgm:prSet presAssocID="{DCC827A0-6E3F-497C-95A0-7A91D283350F}" presName="rect5" presStyleLbl="alignAcc1" presStyleIdx="4" presStyleCnt="5"/>
      <dgm:spPr/>
      <dgm:t>
        <a:bodyPr/>
        <a:lstStyle/>
        <a:p>
          <a:endParaRPr lang="el-GR"/>
        </a:p>
      </dgm:t>
    </dgm:pt>
    <dgm:pt modelId="{611CCBFE-8B5A-416B-86F1-D0EE5FD7675A}" type="pres">
      <dgm:prSet presAssocID="{06FE7ECF-8332-4144-9B14-A709D065763C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814F59B-EB8A-49F0-B57D-F91047956AE2}" type="pres">
      <dgm:prSet presAssocID="{AC415EF1-CCED-48BF-A3EF-3D6806F277E1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EBE299B-AB45-4C1B-9535-AFAFC7B3F141}" type="pres">
      <dgm:prSet presAssocID="{C525CD9D-5CAE-4713-9640-01074CEBD30C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E88FABA-FC33-4796-A901-D1A3061786EF}" type="pres">
      <dgm:prSet presAssocID="{72652E03-F590-45D6-A1E9-102B939E8B2B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F00AB60-21CE-4F73-8298-024C77BA3694}" type="pres">
      <dgm:prSet presAssocID="{DCC827A0-6E3F-497C-95A0-7A91D283350F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98D0D25-9EBA-4764-A0B4-7A464CC1C8F1}" type="presOf" srcId="{C525CD9D-5CAE-4713-9640-01074CEBD30C}" destId="{5EBE299B-AB45-4C1B-9535-AFAFC7B3F141}" srcOrd="1" destOrd="0" presId="urn:microsoft.com/office/officeart/2005/8/layout/target3"/>
    <dgm:cxn modelId="{D121509B-6095-4E82-B1E7-284C0D303399}" type="presOf" srcId="{AC415EF1-CCED-48BF-A3EF-3D6806F277E1}" destId="{C814F59B-EB8A-49F0-B57D-F91047956AE2}" srcOrd="1" destOrd="0" presId="urn:microsoft.com/office/officeart/2005/8/layout/target3"/>
    <dgm:cxn modelId="{7DDC26CE-96FE-4438-91DE-4286052244A7}" type="presOf" srcId="{06FE7ECF-8332-4144-9B14-A709D065763C}" destId="{611CCBFE-8B5A-416B-86F1-D0EE5FD7675A}" srcOrd="1" destOrd="0" presId="urn:microsoft.com/office/officeart/2005/8/layout/target3"/>
    <dgm:cxn modelId="{712129DB-C669-482B-990F-C3D4BA48A8F1}" type="presOf" srcId="{72652E03-F590-45D6-A1E9-102B939E8B2B}" destId="{DE88FABA-FC33-4796-A901-D1A3061786EF}" srcOrd="1" destOrd="0" presId="urn:microsoft.com/office/officeart/2005/8/layout/target3"/>
    <dgm:cxn modelId="{42CDCE04-5CE1-43AB-AC7B-08F9BA13EE79}" type="presOf" srcId="{DCC827A0-6E3F-497C-95A0-7A91D283350F}" destId="{5F00AB60-21CE-4F73-8298-024C77BA3694}" srcOrd="1" destOrd="0" presId="urn:microsoft.com/office/officeart/2005/8/layout/target3"/>
    <dgm:cxn modelId="{0ECA3979-AECE-49A7-9935-954A0E3C4489}" type="presOf" srcId="{AC415EF1-CCED-48BF-A3EF-3D6806F277E1}" destId="{A75188E0-DC74-409B-BBDC-E07F88BB2BCB}" srcOrd="0" destOrd="0" presId="urn:microsoft.com/office/officeart/2005/8/layout/target3"/>
    <dgm:cxn modelId="{43892D89-4A4A-4C05-B0D3-1D65B8913FB0}" type="presOf" srcId="{C525CD9D-5CAE-4713-9640-01074CEBD30C}" destId="{AD150954-9835-484C-B446-BE53E75218C0}" srcOrd="0" destOrd="0" presId="urn:microsoft.com/office/officeart/2005/8/layout/target3"/>
    <dgm:cxn modelId="{503904DE-8FC7-4FAA-B179-0C9E5E72A04D}" type="presOf" srcId="{72652E03-F590-45D6-A1E9-102B939E8B2B}" destId="{E46C54E8-736B-48D1-B658-19CA8102BCE3}" srcOrd="0" destOrd="0" presId="urn:microsoft.com/office/officeart/2005/8/layout/target3"/>
    <dgm:cxn modelId="{CD421BA2-4A8E-4473-8238-7889152C998C}" type="presOf" srcId="{DCC827A0-6E3F-497C-95A0-7A91D283350F}" destId="{0B9A5D0C-283B-46E8-90C7-B83E9C0CB1B2}" srcOrd="0" destOrd="0" presId="urn:microsoft.com/office/officeart/2005/8/layout/target3"/>
    <dgm:cxn modelId="{CB0173C3-1E1F-4BE8-835F-EC2FF197503B}" srcId="{1D244D78-AE9A-4792-AA01-B71BE0EBDE81}" destId="{06FE7ECF-8332-4144-9B14-A709D065763C}" srcOrd="0" destOrd="0" parTransId="{6DBF5456-94B6-4AC7-9418-C928D3873C1F}" sibTransId="{8E048ACC-621E-453A-9CA0-1215F1C4491B}"/>
    <dgm:cxn modelId="{F7EC8F8A-CA4A-448C-990D-40C98EE52B9D}" type="presOf" srcId="{1D244D78-AE9A-4792-AA01-B71BE0EBDE81}" destId="{1997BAC5-BD49-4157-996D-5DBD2075BCFC}" srcOrd="0" destOrd="0" presId="urn:microsoft.com/office/officeart/2005/8/layout/target3"/>
    <dgm:cxn modelId="{8096A1AA-6E13-41C4-BE26-55BCFD43EE5F}" srcId="{1D244D78-AE9A-4792-AA01-B71BE0EBDE81}" destId="{72652E03-F590-45D6-A1E9-102B939E8B2B}" srcOrd="3" destOrd="0" parTransId="{4368BB29-108B-4916-9514-768E389732E0}" sibTransId="{280B6D71-86F9-40A8-BC49-1FD867C8A722}"/>
    <dgm:cxn modelId="{77B932FD-CCBC-4648-8DA9-AB18E5C8D38C}" srcId="{1D244D78-AE9A-4792-AA01-B71BE0EBDE81}" destId="{DCC827A0-6E3F-497C-95A0-7A91D283350F}" srcOrd="4" destOrd="0" parTransId="{0EA0E577-CEFE-48EF-8A52-F69E4BF0FA4B}" sibTransId="{53867788-2C3C-498E-988D-F21357204174}"/>
    <dgm:cxn modelId="{52A0EB82-ACD5-4F62-B799-42C424F08DB3}" srcId="{1D244D78-AE9A-4792-AA01-B71BE0EBDE81}" destId="{C525CD9D-5CAE-4713-9640-01074CEBD30C}" srcOrd="2" destOrd="0" parTransId="{4E44C0F9-01DD-48B8-BEFF-3735612FA207}" sibTransId="{69712DAC-CEE1-4DE7-894D-B4EB7ADD1CBC}"/>
    <dgm:cxn modelId="{06EEAECF-7121-4DF1-8150-2606EF37572C}" srcId="{1D244D78-AE9A-4792-AA01-B71BE0EBDE81}" destId="{AC415EF1-CCED-48BF-A3EF-3D6806F277E1}" srcOrd="1" destOrd="0" parTransId="{BA934B13-C466-4EFA-9DB9-DA0B617E0DBD}" sibTransId="{31122004-C1EC-45E3-BC28-559A6F8673B1}"/>
    <dgm:cxn modelId="{0AE0760D-4ECC-40DC-8E52-CE43A417FA31}" type="presOf" srcId="{06FE7ECF-8332-4144-9B14-A709D065763C}" destId="{22BE39D8-127A-482B-A160-20562B89A49A}" srcOrd="0" destOrd="0" presId="urn:microsoft.com/office/officeart/2005/8/layout/target3"/>
    <dgm:cxn modelId="{35373FE4-0624-4E6E-8967-2EE57C9BBCD5}" type="presParOf" srcId="{1997BAC5-BD49-4157-996D-5DBD2075BCFC}" destId="{1285FB9B-EF39-431A-A5A7-FE36CB3F81A9}" srcOrd="0" destOrd="0" presId="urn:microsoft.com/office/officeart/2005/8/layout/target3"/>
    <dgm:cxn modelId="{98831E76-850C-47FD-AD32-02D55B0AE28A}" type="presParOf" srcId="{1997BAC5-BD49-4157-996D-5DBD2075BCFC}" destId="{F5F6F611-C3A3-42FA-9FC4-4D8EC7B25AD3}" srcOrd="1" destOrd="0" presId="urn:microsoft.com/office/officeart/2005/8/layout/target3"/>
    <dgm:cxn modelId="{E3E397DB-285D-47F5-B9AC-802D8460F708}" type="presParOf" srcId="{1997BAC5-BD49-4157-996D-5DBD2075BCFC}" destId="{22BE39D8-127A-482B-A160-20562B89A49A}" srcOrd="2" destOrd="0" presId="urn:microsoft.com/office/officeart/2005/8/layout/target3"/>
    <dgm:cxn modelId="{8A0A553D-F367-4959-905C-2B6EEA17FD13}" type="presParOf" srcId="{1997BAC5-BD49-4157-996D-5DBD2075BCFC}" destId="{DF194151-222F-45E7-A15F-14F901EF2B01}" srcOrd="3" destOrd="0" presId="urn:microsoft.com/office/officeart/2005/8/layout/target3"/>
    <dgm:cxn modelId="{3255EC48-0801-41DE-A49D-9AC0CD5DAFC5}" type="presParOf" srcId="{1997BAC5-BD49-4157-996D-5DBD2075BCFC}" destId="{1FDA48AD-32D6-4AD1-950B-C734BB420B69}" srcOrd="4" destOrd="0" presId="urn:microsoft.com/office/officeart/2005/8/layout/target3"/>
    <dgm:cxn modelId="{F4E0E466-F4D2-4866-830E-696717086DCE}" type="presParOf" srcId="{1997BAC5-BD49-4157-996D-5DBD2075BCFC}" destId="{A75188E0-DC74-409B-BBDC-E07F88BB2BCB}" srcOrd="5" destOrd="0" presId="urn:microsoft.com/office/officeart/2005/8/layout/target3"/>
    <dgm:cxn modelId="{C482D5DE-D882-4F42-85CD-D54FD9FE44F4}" type="presParOf" srcId="{1997BAC5-BD49-4157-996D-5DBD2075BCFC}" destId="{145B3F42-D3E4-47BA-8F56-556B34FF4F1D}" srcOrd="6" destOrd="0" presId="urn:microsoft.com/office/officeart/2005/8/layout/target3"/>
    <dgm:cxn modelId="{C31A418A-F8AC-4EA0-91B9-D0F6B4CBCCFB}" type="presParOf" srcId="{1997BAC5-BD49-4157-996D-5DBD2075BCFC}" destId="{843110C5-7BDB-4E75-8DB4-F3FE4760F91E}" srcOrd="7" destOrd="0" presId="urn:microsoft.com/office/officeart/2005/8/layout/target3"/>
    <dgm:cxn modelId="{E337A62C-69A4-456F-8893-4305ADAC2828}" type="presParOf" srcId="{1997BAC5-BD49-4157-996D-5DBD2075BCFC}" destId="{AD150954-9835-484C-B446-BE53E75218C0}" srcOrd="8" destOrd="0" presId="urn:microsoft.com/office/officeart/2005/8/layout/target3"/>
    <dgm:cxn modelId="{93D7068E-1366-4FDE-997B-899E10C73AF3}" type="presParOf" srcId="{1997BAC5-BD49-4157-996D-5DBD2075BCFC}" destId="{3C4BCB36-2030-4FE0-944D-7E938E63BA8B}" srcOrd="9" destOrd="0" presId="urn:microsoft.com/office/officeart/2005/8/layout/target3"/>
    <dgm:cxn modelId="{D7B0BF59-F000-427A-8216-0499914490A1}" type="presParOf" srcId="{1997BAC5-BD49-4157-996D-5DBD2075BCFC}" destId="{06C84423-040F-477F-9DE0-382229A2D573}" srcOrd="10" destOrd="0" presId="urn:microsoft.com/office/officeart/2005/8/layout/target3"/>
    <dgm:cxn modelId="{6AAB8062-4582-4150-99CC-7E416B51FD8A}" type="presParOf" srcId="{1997BAC5-BD49-4157-996D-5DBD2075BCFC}" destId="{E46C54E8-736B-48D1-B658-19CA8102BCE3}" srcOrd="11" destOrd="0" presId="urn:microsoft.com/office/officeart/2005/8/layout/target3"/>
    <dgm:cxn modelId="{2238832E-A348-4F0F-B660-0E72FE963EB4}" type="presParOf" srcId="{1997BAC5-BD49-4157-996D-5DBD2075BCFC}" destId="{8B2759D4-1D24-4618-8CB8-6F36D5D55CE9}" srcOrd="12" destOrd="0" presId="urn:microsoft.com/office/officeart/2005/8/layout/target3"/>
    <dgm:cxn modelId="{3FDDA0D4-3B3C-4629-B597-F918E615E122}" type="presParOf" srcId="{1997BAC5-BD49-4157-996D-5DBD2075BCFC}" destId="{A537E61A-695E-44E2-83F0-802173EE64F2}" srcOrd="13" destOrd="0" presId="urn:microsoft.com/office/officeart/2005/8/layout/target3"/>
    <dgm:cxn modelId="{2F1F5E49-925D-4658-8F4D-D14111FF053A}" type="presParOf" srcId="{1997BAC5-BD49-4157-996D-5DBD2075BCFC}" destId="{0B9A5D0C-283B-46E8-90C7-B83E9C0CB1B2}" srcOrd="14" destOrd="0" presId="urn:microsoft.com/office/officeart/2005/8/layout/target3"/>
    <dgm:cxn modelId="{EAB82041-7D93-4DE3-B79E-E24292D904A4}" type="presParOf" srcId="{1997BAC5-BD49-4157-996D-5DBD2075BCFC}" destId="{611CCBFE-8B5A-416B-86F1-D0EE5FD7675A}" srcOrd="15" destOrd="0" presId="urn:microsoft.com/office/officeart/2005/8/layout/target3"/>
    <dgm:cxn modelId="{266CB9A9-78B6-4E61-8321-37BAEFF45C7D}" type="presParOf" srcId="{1997BAC5-BD49-4157-996D-5DBD2075BCFC}" destId="{C814F59B-EB8A-49F0-B57D-F91047956AE2}" srcOrd="16" destOrd="0" presId="urn:microsoft.com/office/officeart/2005/8/layout/target3"/>
    <dgm:cxn modelId="{719E8072-C682-42DD-B906-5836B6D8D227}" type="presParOf" srcId="{1997BAC5-BD49-4157-996D-5DBD2075BCFC}" destId="{5EBE299B-AB45-4C1B-9535-AFAFC7B3F141}" srcOrd="17" destOrd="0" presId="urn:microsoft.com/office/officeart/2005/8/layout/target3"/>
    <dgm:cxn modelId="{C4F486A3-5DAB-466E-BD7B-BD0B4F2E0B3C}" type="presParOf" srcId="{1997BAC5-BD49-4157-996D-5DBD2075BCFC}" destId="{DE88FABA-FC33-4796-A901-D1A3061786EF}" srcOrd="18" destOrd="0" presId="urn:microsoft.com/office/officeart/2005/8/layout/target3"/>
    <dgm:cxn modelId="{8E262AD9-9401-4436-8CD0-63E6502BA609}" type="presParOf" srcId="{1997BAC5-BD49-4157-996D-5DBD2075BCFC}" destId="{5F00AB60-21CE-4F73-8298-024C77BA3694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95EFE14-3696-4283-8981-1CC4A83BE42B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C35F982B-8D4A-4CFD-BC37-FC7DD3496980}">
      <dgm:prSet phldrT="[Text]"/>
      <dgm:spPr/>
      <dgm:t>
        <a:bodyPr/>
        <a:lstStyle/>
        <a:p>
          <a:r>
            <a:rPr lang="el-GR" b="1" dirty="0" smtClean="0">
              <a:latin typeface="+mj-lt"/>
              <a:cs typeface="Times New Roman" pitchFamily="18" charset="0"/>
            </a:rPr>
            <a:t>Παρατηρήσεις:</a:t>
          </a:r>
          <a:endParaRPr lang="el-GR" dirty="0">
            <a:latin typeface="+mj-lt"/>
          </a:endParaRPr>
        </a:p>
      </dgm:t>
    </dgm:pt>
    <dgm:pt modelId="{75A2E96C-3B68-492C-8AB6-1F69AB6A5D0A}" type="parTrans" cxnId="{D83327B2-F89B-4727-83A8-95F39B701268}">
      <dgm:prSet/>
      <dgm:spPr/>
      <dgm:t>
        <a:bodyPr/>
        <a:lstStyle/>
        <a:p>
          <a:endParaRPr lang="el-GR"/>
        </a:p>
      </dgm:t>
    </dgm:pt>
    <dgm:pt modelId="{41A6038A-5B7B-4476-907B-94E254CF5CA6}" type="sibTrans" cxnId="{D83327B2-F89B-4727-83A8-95F39B701268}">
      <dgm:prSet/>
      <dgm:spPr/>
      <dgm:t>
        <a:bodyPr/>
        <a:lstStyle/>
        <a:p>
          <a:endParaRPr lang="el-GR"/>
        </a:p>
      </dgm:t>
    </dgm:pt>
    <dgm:pt modelId="{ABF8E74B-BBF4-425E-99AD-FEBA539B4588}">
      <dgm:prSet/>
      <dgm:spPr/>
      <dgm:t>
        <a:bodyPr/>
        <a:lstStyle/>
        <a:p>
          <a:r>
            <a:rPr lang="el-GR" dirty="0" smtClean="0">
              <a:latin typeface="+mj-lt"/>
              <a:cs typeface="Times New Roman" pitchFamily="18" charset="0"/>
            </a:rPr>
            <a:t>Η χρήση συγκεκριμένων εφαρμογών επηρεάζει σημαντικά την αντίληψη των εκπαιδευτικών για τον αντίκτυπο της κινητής τεχνολογίας στη μάθηση.</a:t>
          </a:r>
        </a:p>
      </dgm:t>
    </dgm:pt>
    <dgm:pt modelId="{097FA1A8-E6BE-4D63-8A4B-FD4D28A8604D}" type="parTrans" cxnId="{97D36017-648D-4AA3-8E72-F12EC4E09CF2}">
      <dgm:prSet/>
      <dgm:spPr/>
      <dgm:t>
        <a:bodyPr/>
        <a:lstStyle/>
        <a:p>
          <a:endParaRPr lang="el-GR"/>
        </a:p>
      </dgm:t>
    </dgm:pt>
    <dgm:pt modelId="{1731D8C2-88FE-4644-87A6-4E934C7E3FA3}" type="sibTrans" cxnId="{97D36017-648D-4AA3-8E72-F12EC4E09CF2}">
      <dgm:prSet/>
      <dgm:spPr/>
      <dgm:t>
        <a:bodyPr/>
        <a:lstStyle/>
        <a:p>
          <a:endParaRPr lang="el-GR"/>
        </a:p>
      </dgm:t>
    </dgm:pt>
    <dgm:pt modelId="{FEAC5E9E-4CE6-4AFA-AB17-F4F529269FB5}">
      <dgm:prSet/>
      <dgm:spPr/>
      <dgm:t>
        <a:bodyPr/>
        <a:lstStyle/>
        <a:p>
          <a:r>
            <a:rPr lang="el-GR" dirty="0" smtClean="0">
              <a:latin typeface="+mj-lt"/>
              <a:cs typeface="Times New Roman" pitchFamily="18" charset="0"/>
            </a:rPr>
            <a:t>Υπάρχουν σημαντικές διαφορές στην αντίληψη μεταξύ χρηστών και μη χρηστών κάθε εφαρμογής, καθώς και μεταξύ διαφορετικών εφαρμογών.</a:t>
          </a:r>
        </a:p>
      </dgm:t>
    </dgm:pt>
    <dgm:pt modelId="{3D9C9014-E97A-4470-8615-87F3C2E4C374}" type="parTrans" cxnId="{5C283AB5-EC5B-422D-A933-6F6D6A4E2361}">
      <dgm:prSet/>
      <dgm:spPr/>
      <dgm:t>
        <a:bodyPr/>
        <a:lstStyle/>
        <a:p>
          <a:endParaRPr lang="el-GR"/>
        </a:p>
      </dgm:t>
    </dgm:pt>
    <dgm:pt modelId="{5C4AF3A7-82A7-43EB-828C-1EA8700AB934}" type="sibTrans" cxnId="{5C283AB5-EC5B-422D-A933-6F6D6A4E2361}">
      <dgm:prSet/>
      <dgm:spPr/>
      <dgm:t>
        <a:bodyPr/>
        <a:lstStyle/>
        <a:p>
          <a:endParaRPr lang="el-GR"/>
        </a:p>
      </dgm:t>
    </dgm:pt>
    <dgm:pt modelId="{A1A675CA-1BBD-428E-9A4F-17947522EFD7}" type="pres">
      <dgm:prSet presAssocID="{C95EFE14-3696-4283-8981-1CC4A83BE42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27DF93F-DDF3-4789-896F-BA2E5CA46848}" type="pres">
      <dgm:prSet presAssocID="{C35F982B-8D4A-4CFD-BC37-FC7DD3496980}" presName="circle1" presStyleLbl="node1" presStyleIdx="0" presStyleCnt="3"/>
      <dgm:spPr>
        <a:solidFill>
          <a:schemeClr val="accent2"/>
        </a:solidFill>
      </dgm:spPr>
    </dgm:pt>
    <dgm:pt modelId="{D30A3EB3-AE5E-43D0-8241-6EA95C302358}" type="pres">
      <dgm:prSet presAssocID="{C35F982B-8D4A-4CFD-BC37-FC7DD3496980}" presName="space" presStyleCnt="0"/>
      <dgm:spPr/>
    </dgm:pt>
    <dgm:pt modelId="{E3BF74E2-26A5-48EC-A622-5BA778569FC9}" type="pres">
      <dgm:prSet presAssocID="{C35F982B-8D4A-4CFD-BC37-FC7DD3496980}" presName="rect1" presStyleLbl="alignAcc1" presStyleIdx="0" presStyleCnt="3"/>
      <dgm:spPr/>
      <dgm:t>
        <a:bodyPr/>
        <a:lstStyle/>
        <a:p>
          <a:endParaRPr lang="el-GR"/>
        </a:p>
      </dgm:t>
    </dgm:pt>
    <dgm:pt modelId="{B5B93EBA-7B37-4A5C-9902-F4253044A0B4}" type="pres">
      <dgm:prSet presAssocID="{ABF8E74B-BBF4-425E-99AD-FEBA539B4588}" presName="vertSpace2" presStyleLbl="node1" presStyleIdx="0" presStyleCnt="3"/>
      <dgm:spPr/>
    </dgm:pt>
    <dgm:pt modelId="{E257E68D-C4E0-4874-8F3C-24B25C8310E0}" type="pres">
      <dgm:prSet presAssocID="{ABF8E74B-BBF4-425E-99AD-FEBA539B4588}" presName="circle2" presStyleLbl="node1" presStyleIdx="1" presStyleCnt="3"/>
      <dgm:spPr>
        <a:solidFill>
          <a:schemeClr val="accent2"/>
        </a:solidFill>
      </dgm:spPr>
    </dgm:pt>
    <dgm:pt modelId="{1C2D09BE-1C1E-4446-BA34-4AD770134CF8}" type="pres">
      <dgm:prSet presAssocID="{ABF8E74B-BBF4-425E-99AD-FEBA539B4588}" presName="rect2" presStyleLbl="alignAcc1" presStyleIdx="1" presStyleCnt="3"/>
      <dgm:spPr/>
      <dgm:t>
        <a:bodyPr/>
        <a:lstStyle/>
        <a:p>
          <a:endParaRPr lang="el-GR"/>
        </a:p>
      </dgm:t>
    </dgm:pt>
    <dgm:pt modelId="{5FFD9C11-15E0-4D52-98E3-1E66F159022D}" type="pres">
      <dgm:prSet presAssocID="{FEAC5E9E-4CE6-4AFA-AB17-F4F529269FB5}" presName="vertSpace3" presStyleLbl="node1" presStyleIdx="1" presStyleCnt="3"/>
      <dgm:spPr/>
    </dgm:pt>
    <dgm:pt modelId="{0790FB00-6BD1-4F3A-8CEC-1BF74C7E8845}" type="pres">
      <dgm:prSet presAssocID="{FEAC5E9E-4CE6-4AFA-AB17-F4F529269FB5}" presName="circle3" presStyleLbl="node1" presStyleIdx="2" presStyleCnt="3"/>
      <dgm:spPr>
        <a:solidFill>
          <a:schemeClr val="accent2"/>
        </a:solidFill>
      </dgm:spPr>
    </dgm:pt>
    <dgm:pt modelId="{0DC76D6E-A2BD-4E4F-B0AB-70613B7DCA8F}" type="pres">
      <dgm:prSet presAssocID="{FEAC5E9E-4CE6-4AFA-AB17-F4F529269FB5}" presName="rect3" presStyleLbl="alignAcc1" presStyleIdx="2" presStyleCnt="3"/>
      <dgm:spPr/>
      <dgm:t>
        <a:bodyPr/>
        <a:lstStyle/>
        <a:p>
          <a:endParaRPr lang="el-GR"/>
        </a:p>
      </dgm:t>
    </dgm:pt>
    <dgm:pt modelId="{767634A1-232A-4930-AF9B-FA909CFA3D40}" type="pres">
      <dgm:prSet presAssocID="{C35F982B-8D4A-4CFD-BC37-FC7DD3496980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C35F872-8B46-4DD3-ADD4-76F0EC78C335}" type="pres">
      <dgm:prSet presAssocID="{ABF8E74B-BBF4-425E-99AD-FEBA539B4588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CAC0440-FC9B-46AF-8CB7-16A662DC80B2}" type="pres">
      <dgm:prSet presAssocID="{FEAC5E9E-4CE6-4AFA-AB17-F4F529269FB5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EDF09DF-569E-46A5-9750-6B8E3ACDFFCF}" type="presOf" srcId="{C35F982B-8D4A-4CFD-BC37-FC7DD3496980}" destId="{E3BF74E2-26A5-48EC-A622-5BA778569FC9}" srcOrd="0" destOrd="0" presId="urn:microsoft.com/office/officeart/2005/8/layout/target3"/>
    <dgm:cxn modelId="{5C283AB5-EC5B-422D-A933-6F6D6A4E2361}" srcId="{C95EFE14-3696-4283-8981-1CC4A83BE42B}" destId="{FEAC5E9E-4CE6-4AFA-AB17-F4F529269FB5}" srcOrd="2" destOrd="0" parTransId="{3D9C9014-E97A-4470-8615-87F3C2E4C374}" sibTransId="{5C4AF3A7-82A7-43EB-828C-1EA8700AB934}"/>
    <dgm:cxn modelId="{F2715E62-F74E-4EE7-85A8-B5F11C62F6EC}" type="presOf" srcId="{ABF8E74B-BBF4-425E-99AD-FEBA539B4588}" destId="{4C35F872-8B46-4DD3-ADD4-76F0EC78C335}" srcOrd="1" destOrd="0" presId="urn:microsoft.com/office/officeart/2005/8/layout/target3"/>
    <dgm:cxn modelId="{3C85DF99-B06C-47E6-8968-065E026ECAB4}" type="presOf" srcId="{FEAC5E9E-4CE6-4AFA-AB17-F4F529269FB5}" destId="{0DC76D6E-A2BD-4E4F-B0AB-70613B7DCA8F}" srcOrd="0" destOrd="0" presId="urn:microsoft.com/office/officeart/2005/8/layout/target3"/>
    <dgm:cxn modelId="{71820E05-041F-4694-B02A-06D3135A9BF5}" type="presOf" srcId="{ABF8E74B-BBF4-425E-99AD-FEBA539B4588}" destId="{1C2D09BE-1C1E-4446-BA34-4AD770134CF8}" srcOrd="0" destOrd="0" presId="urn:microsoft.com/office/officeart/2005/8/layout/target3"/>
    <dgm:cxn modelId="{97D36017-648D-4AA3-8E72-F12EC4E09CF2}" srcId="{C95EFE14-3696-4283-8981-1CC4A83BE42B}" destId="{ABF8E74B-BBF4-425E-99AD-FEBA539B4588}" srcOrd="1" destOrd="0" parTransId="{097FA1A8-E6BE-4D63-8A4B-FD4D28A8604D}" sibTransId="{1731D8C2-88FE-4644-87A6-4E934C7E3FA3}"/>
    <dgm:cxn modelId="{541BBB97-AF9A-4B33-861C-5BC910C11697}" type="presOf" srcId="{C95EFE14-3696-4283-8981-1CC4A83BE42B}" destId="{A1A675CA-1BBD-428E-9A4F-17947522EFD7}" srcOrd="0" destOrd="0" presId="urn:microsoft.com/office/officeart/2005/8/layout/target3"/>
    <dgm:cxn modelId="{177A0859-5882-4383-AB46-7621DE13B064}" type="presOf" srcId="{FEAC5E9E-4CE6-4AFA-AB17-F4F529269FB5}" destId="{FCAC0440-FC9B-46AF-8CB7-16A662DC80B2}" srcOrd="1" destOrd="0" presId="urn:microsoft.com/office/officeart/2005/8/layout/target3"/>
    <dgm:cxn modelId="{D83327B2-F89B-4727-83A8-95F39B701268}" srcId="{C95EFE14-3696-4283-8981-1CC4A83BE42B}" destId="{C35F982B-8D4A-4CFD-BC37-FC7DD3496980}" srcOrd="0" destOrd="0" parTransId="{75A2E96C-3B68-492C-8AB6-1F69AB6A5D0A}" sibTransId="{41A6038A-5B7B-4476-907B-94E254CF5CA6}"/>
    <dgm:cxn modelId="{460CBA95-4169-4F5A-9928-73372753B154}" type="presOf" srcId="{C35F982B-8D4A-4CFD-BC37-FC7DD3496980}" destId="{767634A1-232A-4930-AF9B-FA909CFA3D40}" srcOrd="1" destOrd="0" presId="urn:microsoft.com/office/officeart/2005/8/layout/target3"/>
    <dgm:cxn modelId="{BBE2FAF6-BB07-4453-9F97-2376CEF865CB}" type="presParOf" srcId="{A1A675CA-1BBD-428E-9A4F-17947522EFD7}" destId="{227DF93F-DDF3-4789-896F-BA2E5CA46848}" srcOrd="0" destOrd="0" presId="urn:microsoft.com/office/officeart/2005/8/layout/target3"/>
    <dgm:cxn modelId="{F3D7E05C-122B-4819-ADC4-7569F8F79430}" type="presParOf" srcId="{A1A675CA-1BBD-428E-9A4F-17947522EFD7}" destId="{D30A3EB3-AE5E-43D0-8241-6EA95C302358}" srcOrd="1" destOrd="0" presId="urn:microsoft.com/office/officeart/2005/8/layout/target3"/>
    <dgm:cxn modelId="{9A14B670-F7B0-4AFE-95B6-97ADC870FBFE}" type="presParOf" srcId="{A1A675CA-1BBD-428E-9A4F-17947522EFD7}" destId="{E3BF74E2-26A5-48EC-A622-5BA778569FC9}" srcOrd="2" destOrd="0" presId="urn:microsoft.com/office/officeart/2005/8/layout/target3"/>
    <dgm:cxn modelId="{D24FD710-A0E6-4316-A960-7920F9B39A70}" type="presParOf" srcId="{A1A675CA-1BBD-428E-9A4F-17947522EFD7}" destId="{B5B93EBA-7B37-4A5C-9902-F4253044A0B4}" srcOrd="3" destOrd="0" presId="urn:microsoft.com/office/officeart/2005/8/layout/target3"/>
    <dgm:cxn modelId="{1167C550-A350-4618-8449-83E8C10DD4F5}" type="presParOf" srcId="{A1A675CA-1BBD-428E-9A4F-17947522EFD7}" destId="{E257E68D-C4E0-4874-8F3C-24B25C8310E0}" srcOrd="4" destOrd="0" presId="urn:microsoft.com/office/officeart/2005/8/layout/target3"/>
    <dgm:cxn modelId="{2915899D-E26E-4974-8C8D-5630F13C3270}" type="presParOf" srcId="{A1A675CA-1BBD-428E-9A4F-17947522EFD7}" destId="{1C2D09BE-1C1E-4446-BA34-4AD770134CF8}" srcOrd="5" destOrd="0" presId="urn:microsoft.com/office/officeart/2005/8/layout/target3"/>
    <dgm:cxn modelId="{67444C17-667A-45AC-9ED7-995E7731B475}" type="presParOf" srcId="{A1A675CA-1BBD-428E-9A4F-17947522EFD7}" destId="{5FFD9C11-15E0-4D52-98E3-1E66F159022D}" srcOrd="6" destOrd="0" presId="urn:microsoft.com/office/officeart/2005/8/layout/target3"/>
    <dgm:cxn modelId="{53CF7155-335F-4161-8C09-F7849DDFD46C}" type="presParOf" srcId="{A1A675CA-1BBD-428E-9A4F-17947522EFD7}" destId="{0790FB00-6BD1-4F3A-8CEC-1BF74C7E8845}" srcOrd="7" destOrd="0" presId="urn:microsoft.com/office/officeart/2005/8/layout/target3"/>
    <dgm:cxn modelId="{D26D5B47-5A0A-4DD8-9A41-05E4295732E3}" type="presParOf" srcId="{A1A675CA-1BBD-428E-9A4F-17947522EFD7}" destId="{0DC76D6E-A2BD-4E4F-B0AB-70613B7DCA8F}" srcOrd="8" destOrd="0" presId="urn:microsoft.com/office/officeart/2005/8/layout/target3"/>
    <dgm:cxn modelId="{BC8751EC-1BCD-4AA5-A8D4-CFB79F25B387}" type="presParOf" srcId="{A1A675CA-1BBD-428E-9A4F-17947522EFD7}" destId="{767634A1-232A-4930-AF9B-FA909CFA3D40}" srcOrd="9" destOrd="0" presId="urn:microsoft.com/office/officeart/2005/8/layout/target3"/>
    <dgm:cxn modelId="{597F4C5F-738A-42F6-9ECE-9A4FF4217877}" type="presParOf" srcId="{A1A675CA-1BBD-428E-9A4F-17947522EFD7}" destId="{4C35F872-8B46-4DD3-ADD4-76F0EC78C335}" srcOrd="10" destOrd="0" presId="urn:microsoft.com/office/officeart/2005/8/layout/target3"/>
    <dgm:cxn modelId="{2019BD04-D4F2-44CC-8B00-6FAB6FD499FF}" type="presParOf" srcId="{A1A675CA-1BBD-428E-9A4F-17947522EFD7}" destId="{FCAC0440-FC9B-46AF-8CB7-16A662DC80B2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3589D45-FD53-48A2-B41D-3440BE10D97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3ED99D5-EB95-4937-948E-8B9569ED8A3F}">
      <dgm:prSet phldrT="[Text]"/>
      <dgm:spPr/>
      <dgm:t>
        <a:bodyPr/>
        <a:lstStyle/>
        <a:p>
          <a:r>
            <a:rPr lang="el-GR" b="1" dirty="0" smtClean="0">
              <a:latin typeface="+mj-lt"/>
              <a:cs typeface="Times New Roman" panose="02020603050405020304" pitchFamily="18" charset="0"/>
            </a:rPr>
            <a:t>Τα ευρήματα των ερωτημάτων μας προσφέρουν πληροφορίες για:</a:t>
          </a:r>
          <a:r>
            <a:rPr lang="el-GR" dirty="0" smtClean="0">
              <a:latin typeface="+mj-lt"/>
              <a:cs typeface="Times New Roman" panose="02020603050405020304" pitchFamily="18" charset="0"/>
            </a:rPr>
            <a:t> </a:t>
          </a:r>
          <a:endParaRPr lang="el-GR" dirty="0">
            <a:latin typeface="+mj-lt"/>
          </a:endParaRPr>
        </a:p>
      </dgm:t>
    </dgm:pt>
    <dgm:pt modelId="{2CE2E1BD-3B56-4476-B00A-3CFA709BA23C}" type="parTrans" cxnId="{E62C13BD-7A8E-4354-824B-32D7367CF867}">
      <dgm:prSet/>
      <dgm:spPr/>
      <dgm:t>
        <a:bodyPr/>
        <a:lstStyle/>
        <a:p>
          <a:endParaRPr lang="el-GR"/>
        </a:p>
      </dgm:t>
    </dgm:pt>
    <dgm:pt modelId="{F7F1E104-56F9-4943-8767-5DE9C3CADE6A}" type="sibTrans" cxnId="{E62C13BD-7A8E-4354-824B-32D7367CF867}">
      <dgm:prSet/>
      <dgm:spPr/>
      <dgm:t>
        <a:bodyPr/>
        <a:lstStyle/>
        <a:p>
          <a:endParaRPr lang="el-GR"/>
        </a:p>
      </dgm:t>
    </dgm:pt>
    <dgm:pt modelId="{A1B92377-8306-47C5-96AD-03E0C4670567}">
      <dgm:prSet/>
      <dgm:spPr/>
      <dgm:t>
        <a:bodyPr/>
        <a:lstStyle/>
        <a:p>
          <a:r>
            <a:rPr lang="el-GR" dirty="0" smtClean="0">
              <a:latin typeface="+mj-lt"/>
              <a:cs typeface="Times New Roman" panose="02020603050405020304" pitchFamily="18" charset="0"/>
              <a:sym typeface="Wingdings" panose="05000000000000000000" pitchFamily="2" charset="2"/>
            </a:rPr>
            <a:t>αποτελέσματα στη μάθηση χάρη στη χρήση τεχνολογίας</a:t>
          </a:r>
          <a:endParaRPr lang="el-GR" dirty="0">
            <a:latin typeface="+mj-lt"/>
            <a:cs typeface="Times New Roman" panose="02020603050405020304" pitchFamily="18" charset="0"/>
            <a:sym typeface="Wingdings" panose="05000000000000000000" pitchFamily="2" charset="2"/>
          </a:endParaRPr>
        </a:p>
      </dgm:t>
    </dgm:pt>
    <dgm:pt modelId="{5B11F7FA-2ED6-440F-B95A-E7927E2A48D9}" type="parTrans" cxnId="{ADA71763-A232-45D2-8505-B2380483AB6D}">
      <dgm:prSet/>
      <dgm:spPr/>
      <dgm:t>
        <a:bodyPr/>
        <a:lstStyle/>
        <a:p>
          <a:endParaRPr lang="el-GR"/>
        </a:p>
      </dgm:t>
    </dgm:pt>
    <dgm:pt modelId="{22006FBD-437F-43B2-A746-D9D451C2D2E5}" type="sibTrans" cxnId="{ADA71763-A232-45D2-8505-B2380483AB6D}">
      <dgm:prSet/>
      <dgm:spPr/>
      <dgm:t>
        <a:bodyPr/>
        <a:lstStyle/>
        <a:p>
          <a:endParaRPr lang="el-GR"/>
        </a:p>
      </dgm:t>
    </dgm:pt>
    <dgm:pt modelId="{5B3844F6-D894-47B8-99CB-0515B4F04BDA}">
      <dgm:prSet/>
      <dgm:spPr/>
      <dgm:t>
        <a:bodyPr/>
        <a:lstStyle/>
        <a:p>
          <a:r>
            <a:rPr lang="el-GR" dirty="0" smtClean="0">
              <a:latin typeface="+mj-lt"/>
              <a:cs typeface="Times New Roman" panose="02020603050405020304" pitchFamily="18" charset="0"/>
              <a:sym typeface="Wingdings" panose="05000000000000000000" pitchFamily="2" charset="2"/>
            </a:rPr>
            <a:t>συχνότητα χρήσης εφαρμογών στην τάξη</a:t>
          </a:r>
          <a:endParaRPr lang="el-GR" dirty="0">
            <a:latin typeface="+mj-lt"/>
            <a:cs typeface="Times New Roman" panose="02020603050405020304" pitchFamily="18" charset="0"/>
            <a:sym typeface="Wingdings" panose="05000000000000000000" pitchFamily="2" charset="2"/>
          </a:endParaRPr>
        </a:p>
      </dgm:t>
    </dgm:pt>
    <dgm:pt modelId="{82423B9B-AC65-48BE-BE2F-1264B7D3D67E}" type="parTrans" cxnId="{792D60C9-E188-490F-AD3D-F6B9B6024E74}">
      <dgm:prSet/>
      <dgm:spPr/>
      <dgm:t>
        <a:bodyPr/>
        <a:lstStyle/>
        <a:p>
          <a:endParaRPr lang="el-GR"/>
        </a:p>
      </dgm:t>
    </dgm:pt>
    <dgm:pt modelId="{92B3CCDF-4D14-4948-B04A-0863CD3A596C}" type="sibTrans" cxnId="{792D60C9-E188-490F-AD3D-F6B9B6024E74}">
      <dgm:prSet/>
      <dgm:spPr/>
      <dgm:t>
        <a:bodyPr/>
        <a:lstStyle/>
        <a:p>
          <a:endParaRPr lang="el-GR"/>
        </a:p>
      </dgm:t>
    </dgm:pt>
    <dgm:pt modelId="{48114E73-58EF-4575-8C00-89FC15ECB914}">
      <dgm:prSet/>
      <dgm:spPr/>
      <dgm:t>
        <a:bodyPr/>
        <a:lstStyle/>
        <a:p>
          <a:r>
            <a:rPr lang="el-GR" dirty="0" smtClean="0">
              <a:latin typeface="+mj-lt"/>
              <a:cs typeface="Times New Roman" panose="02020603050405020304" pitchFamily="18" charset="0"/>
              <a:sym typeface="Wingdings" panose="05000000000000000000" pitchFamily="2" charset="2"/>
            </a:rPr>
            <a:t>διαφορετικές γνώμες ανάμεσα στους χρήστες – μη χρήστες εφαρμογών</a:t>
          </a:r>
          <a:endParaRPr lang="el-GR" dirty="0">
            <a:latin typeface="+mj-lt"/>
            <a:cs typeface="Times New Roman" panose="02020603050405020304" pitchFamily="18" charset="0"/>
            <a:sym typeface="Wingdings" panose="05000000000000000000" pitchFamily="2" charset="2"/>
          </a:endParaRPr>
        </a:p>
      </dgm:t>
    </dgm:pt>
    <dgm:pt modelId="{DAD21C15-ED08-4BCE-BA96-CD9B19BF7357}" type="parTrans" cxnId="{E4348DA3-9C4D-49FA-BF2D-405A6C9091AC}">
      <dgm:prSet/>
      <dgm:spPr/>
      <dgm:t>
        <a:bodyPr/>
        <a:lstStyle/>
        <a:p>
          <a:endParaRPr lang="el-GR"/>
        </a:p>
      </dgm:t>
    </dgm:pt>
    <dgm:pt modelId="{3029E3A5-052A-4843-8D2F-D4014EED1C55}" type="sibTrans" cxnId="{E4348DA3-9C4D-49FA-BF2D-405A6C9091AC}">
      <dgm:prSet/>
      <dgm:spPr/>
      <dgm:t>
        <a:bodyPr/>
        <a:lstStyle/>
        <a:p>
          <a:endParaRPr lang="el-GR"/>
        </a:p>
      </dgm:t>
    </dgm:pt>
    <dgm:pt modelId="{E5FEDDBC-DDA9-4D45-ACD4-0316D68E686A}" type="pres">
      <dgm:prSet presAssocID="{13589D45-FD53-48A2-B41D-3440BE10D977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31BAFBB8-B205-4B68-BBF8-4967CA24ED48}" type="pres">
      <dgm:prSet presAssocID="{03ED99D5-EB95-4937-948E-8B9569ED8A3F}" presName="thickLine" presStyleLbl="alignNode1" presStyleIdx="0" presStyleCnt="4"/>
      <dgm:spPr/>
    </dgm:pt>
    <dgm:pt modelId="{0C0FABE8-B86E-42A3-A78E-B0B83BE85F4E}" type="pres">
      <dgm:prSet presAssocID="{03ED99D5-EB95-4937-948E-8B9569ED8A3F}" presName="horz1" presStyleCnt="0"/>
      <dgm:spPr/>
    </dgm:pt>
    <dgm:pt modelId="{B9F8BE08-A713-46F3-9DB2-61C9807D571E}" type="pres">
      <dgm:prSet presAssocID="{03ED99D5-EB95-4937-948E-8B9569ED8A3F}" presName="tx1" presStyleLbl="revTx" presStyleIdx="0" presStyleCnt="4"/>
      <dgm:spPr/>
      <dgm:t>
        <a:bodyPr/>
        <a:lstStyle/>
        <a:p>
          <a:endParaRPr lang="el-GR"/>
        </a:p>
      </dgm:t>
    </dgm:pt>
    <dgm:pt modelId="{0C24E6C2-1899-4DCC-AAA4-FE8765E5D96A}" type="pres">
      <dgm:prSet presAssocID="{03ED99D5-EB95-4937-948E-8B9569ED8A3F}" presName="vert1" presStyleCnt="0"/>
      <dgm:spPr/>
    </dgm:pt>
    <dgm:pt modelId="{7B3D2EA8-589B-433B-BD5E-8CF793334A0D}" type="pres">
      <dgm:prSet presAssocID="{A1B92377-8306-47C5-96AD-03E0C4670567}" presName="thickLine" presStyleLbl="alignNode1" presStyleIdx="1" presStyleCnt="4"/>
      <dgm:spPr/>
    </dgm:pt>
    <dgm:pt modelId="{5E8E0CC6-32F7-4D7E-B247-B022E1A6F011}" type="pres">
      <dgm:prSet presAssocID="{A1B92377-8306-47C5-96AD-03E0C4670567}" presName="horz1" presStyleCnt="0"/>
      <dgm:spPr/>
    </dgm:pt>
    <dgm:pt modelId="{EE8D3F4C-7988-4016-A0AE-C5B2609FB3A9}" type="pres">
      <dgm:prSet presAssocID="{A1B92377-8306-47C5-96AD-03E0C4670567}" presName="tx1" presStyleLbl="revTx" presStyleIdx="1" presStyleCnt="4"/>
      <dgm:spPr/>
      <dgm:t>
        <a:bodyPr/>
        <a:lstStyle/>
        <a:p>
          <a:endParaRPr lang="el-GR"/>
        </a:p>
      </dgm:t>
    </dgm:pt>
    <dgm:pt modelId="{B11C3395-0F57-4CD8-9966-0952A82CEEBE}" type="pres">
      <dgm:prSet presAssocID="{A1B92377-8306-47C5-96AD-03E0C4670567}" presName="vert1" presStyleCnt="0"/>
      <dgm:spPr/>
    </dgm:pt>
    <dgm:pt modelId="{F22A155A-8308-46C1-9B43-FCA872EE04B3}" type="pres">
      <dgm:prSet presAssocID="{5B3844F6-D894-47B8-99CB-0515B4F04BDA}" presName="thickLine" presStyleLbl="alignNode1" presStyleIdx="2" presStyleCnt="4"/>
      <dgm:spPr/>
    </dgm:pt>
    <dgm:pt modelId="{D84309A7-6BE9-496C-9D22-43960AD7D0BC}" type="pres">
      <dgm:prSet presAssocID="{5B3844F6-D894-47B8-99CB-0515B4F04BDA}" presName="horz1" presStyleCnt="0"/>
      <dgm:spPr/>
    </dgm:pt>
    <dgm:pt modelId="{38393462-3CE4-414E-92F9-D7C551F19AE3}" type="pres">
      <dgm:prSet presAssocID="{5B3844F6-D894-47B8-99CB-0515B4F04BDA}" presName="tx1" presStyleLbl="revTx" presStyleIdx="2" presStyleCnt="4"/>
      <dgm:spPr/>
      <dgm:t>
        <a:bodyPr/>
        <a:lstStyle/>
        <a:p>
          <a:endParaRPr lang="el-GR"/>
        </a:p>
      </dgm:t>
    </dgm:pt>
    <dgm:pt modelId="{0CD9DF68-5164-4458-8838-1C7D09D1B720}" type="pres">
      <dgm:prSet presAssocID="{5B3844F6-D894-47B8-99CB-0515B4F04BDA}" presName="vert1" presStyleCnt="0"/>
      <dgm:spPr/>
    </dgm:pt>
    <dgm:pt modelId="{21C32C59-9049-4B1E-ADCB-58477B2E5E94}" type="pres">
      <dgm:prSet presAssocID="{48114E73-58EF-4575-8C00-89FC15ECB914}" presName="thickLine" presStyleLbl="alignNode1" presStyleIdx="3" presStyleCnt="4"/>
      <dgm:spPr/>
    </dgm:pt>
    <dgm:pt modelId="{878EDF29-6DFC-4E5E-90E8-4926AE41DD7A}" type="pres">
      <dgm:prSet presAssocID="{48114E73-58EF-4575-8C00-89FC15ECB914}" presName="horz1" presStyleCnt="0"/>
      <dgm:spPr/>
    </dgm:pt>
    <dgm:pt modelId="{36C70338-27B6-478C-ACD6-7DBFBABD0F22}" type="pres">
      <dgm:prSet presAssocID="{48114E73-58EF-4575-8C00-89FC15ECB914}" presName="tx1" presStyleLbl="revTx" presStyleIdx="3" presStyleCnt="4"/>
      <dgm:spPr/>
      <dgm:t>
        <a:bodyPr/>
        <a:lstStyle/>
        <a:p>
          <a:endParaRPr lang="el-GR"/>
        </a:p>
      </dgm:t>
    </dgm:pt>
    <dgm:pt modelId="{FC28C88A-64DE-4418-95A8-C6EA28264B50}" type="pres">
      <dgm:prSet presAssocID="{48114E73-58EF-4575-8C00-89FC15ECB914}" presName="vert1" presStyleCnt="0"/>
      <dgm:spPr/>
    </dgm:pt>
  </dgm:ptLst>
  <dgm:cxnLst>
    <dgm:cxn modelId="{6AAF1BA6-7061-4783-A3D6-ED163824B3D2}" type="presOf" srcId="{03ED99D5-EB95-4937-948E-8B9569ED8A3F}" destId="{B9F8BE08-A713-46F3-9DB2-61C9807D571E}" srcOrd="0" destOrd="0" presId="urn:microsoft.com/office/officeart/2008/layout/LinedList"/>
    <dgm:cxn modelId="{6B3813FD-C504-41C8-A3CB-4E9414DE0D71}" type="presOf" srcId="{48114E73-58EF-4575-8C00-89FC15ECB914}" destId="{36C70338-27B6-478C-ACD6-7DBFBABD0F22}" srcOrd="0" destOrd="0" presId="urn:microsoft.com/office/officeart/2008/layout/LinedList"/>
    <dgm:cxn modelId="{550472DB-1680-490C-8ACB-39910602B6C1}" type="presOf" srcId="{A1B92377-8306-47C5-96AD-03E0C4670567}" destId="{EE8D3F4C-7988-4016-A0AE-C5B2609FB3A9}" srcOrd="0" destOrd="0" presId="urn:microsoft.com/office/officeart/2008/layout/LinedList"/>
    <dgm:cxn modelId="{6086847E-EAF3-4CF1-A445-3AE8E2A9D111}" type="presOf" srcId="{13589D45-FD53-48A2-B41D-3440BE10D977}" destId="{E5FEDDBC-DDA9-4D45-ACD4-0316D68E686A}" srcOrd="0" destOrd="0" presId="urn:microsoft.com/office/officeart/2008/layout/LinedList"/>
    <dgm:cxn modelId="{415D0762-FA04-4884-9C4A-C111F2771E3D}" type="presOf" srcId="{5B3844F6-D894-47B8-99CB-0515B4F04BDA}" destId="{38393462-3CE4-414E-92F9-D7C551F19AE3}" srcOrd="0" destOrd="0" presId="urn:microsoft.com/office/officeart/2008/layout/LinedList"/>
    <dgm:cxn modelId="{ADA71763-A232-45D2-8505-B2380483AB6D}" srcId="{13589D45-FD53-48A2-B41D-3440BE10D977}" destId="{A1B92377-8306-47C5-96AD-03E0C4670567}" srcOrd="1" destOrd="0" parTransId="{5B11F7FA-2ED6-440F-B95A-E7927E2A48D9}" sibTransId="{22006FBD-437F-43B2-A746-D9D451C2D2E5}"/>
    <dgm:cxn modelId="{E4348DA3-9C4D-49FA-BF2D-405A6C9091AC}" srcId="{13589D45-FD53-48A2-B41D-3440BE10D977}" destId="{48114E73-58EF-4575-8C00-89FC15ECB914}" srcOrd="3" destOrd="0" parTransId="{DAD21C15-ED08-4BCE-BA96-CD9B19BF7357}" sibTransId="{3029E3A5-052A-4843-8D2F-D4014EED1C55}"/>
    <dgm:cxn modelId="{E62C13BD-7A8E-4354-824B-32D7367CF867}" srcId="{13589D45-FD53-48A2-B41D-3440BE10D977}" destId="{03ED99D5-EB95-4937-948E-8B9569ED8A3F}" srcOrd="0" destOrd="0" parTransId="{2CE2E1BD-3B56-4476-B00A-3CFA709BA23C}" sibTransId="{F7F1E104-56F9-4943-8767-5DE9C3CADE6A}"/>
    <dgm:cxn modelId="{792D60C9-E188-490F-AD3D-F6B9B6024E74}" srcId="{13589D45-FD53-48A2-B41D-3440BE10D977}" destId="{5B3844F6-D894-47B8-99CB-0515B4F04BDA}" srcOrd="2" destOrd="0" parTransId="{82423B9B-AC65-48BE-BE2F-1264B7D3D67E}" sibTransId="{92B3CCDF-4D14-4948-B04A-0863CD3A596C}"/>
    <dgm:cxn modelId="{4996133D-9A4E-41C3-926C-969219546F1B}" type="presParOf" srcId="{E5FEDDBC-DDA9-4D45-ACD4-0316D68E686A}" destId="{31BAFBB8-B205-4B68-BBF8-4967CA24ED48}" srcOrd="0" destOrd="0" presId="urn:microsoft.com/office/officeart/2008/layout/LinedList"/>
    <dgm:cxn modelId="{48AC941E-6E94-409F-8DB7-E87889F3BE9D}" type="presParOf" srcId="{E5FEDDBC-DDA9-4D45-ACD4-0316D68E686A}" destId="{0C0FABE8-B86E-42A3-A78E-B0B83BE85F4E}" srcOrd="1" destOrd="0" presId="urn:microsoft.com/office/officeart/2008/layout/LinedList"/>
    <dgm:cxn modelId="{C766E9F0-C260-451D-A3C2-7DEDFC11D81B}" type="presParOf" srcId="{0C0FABE8-B86E-42A3-A78E-B0B83BE85F4E}" destId="{B9F8BE08-A713-46F3-9DB2-61C9807D571E}" srcOrd="0" destOrd="0" presId="urn:microsoft.com/office/officeart/2008/layout/LinedList"/>
    <dgm:cxn modelId="{4A06F481-399F-4FE2-844B-D3C17717210B}" type="presParOf" srcId="{0C0FABE8-B86E-42A3-A78E-B0B83BE85F4E}" destId="{0C24E6C2-1899-4DCC-AAA4-FE8765E5D96A}" srcOrd="1" destOrd="0" presId="urn:microsoft.com/office/officeart/2008/layout/LinedList"/>
    <dgm:cxn modelId="{7CA35092-583F-49D7-A7BC-B80E78AEDF3B}" type="presParOf" srcId="{E5FEDDBC-DDA9-4D45-ACD4-0316D68E686A}" destId="{7B3D2EA8-589B-433B-BD5E-8CF793334A0D}" srcOrd="2" destOrd="0" presId="urn:microsoft.com/office/officeart/2008/layout/LinedList"/>
    <dgm:cxn modelId="{1F99A557-40EF-4023-B596-9951F89B04FD}" type="presParOf" srcId="{E5FEDDBC-DDA9-4D45-ACD4-0316D68E686A}" destId="{5E8E0CC6-32F7-4D7E-B247-B022E1A6F011}" srcOrd="3" destOrd="0" presId="urn:microsoft.com/office/officeart/2008/layout/LinedList"/>
    <dgm:cxn modelId="{85481C47-BD02-4B64-B506-5BEED2183DA7}" type="presParOf" srcId="{5E8E0CC6-32F7-4D7E-B247-B022E1A6F011}" destId="{EE8D3F4C-7988-4016-A0AE-C5B2609FB3A9}" srcOrd="0" destOrd="0" presId="urn:microsoft.com/office/officeart/2008/layout/LinedList"/>
    <dgm:cxn modelId="{2CA59850-16F7-481F-BDC2-9CCD8B02240E}" type="presParOf" srcId="{5E8E0CC6-32F7-4D7E-B247-B022E1A6F011}" destId="{B11C3395-0F57-4CD8-9966-0952A82CEEBE}" srcOrd="1" destOrd="0" presId="urn:microsoft.com/office/officeart/2008/layout/LinedList"/>
    <dgm:cxn modelId="{6B00DDCA-7791-4681-9B1A-7431649F612B}" type="presParOf" srcId="{E5FEDDBC-DDA9-4D45-ACD4-0316D68E686A}" destId="{F22A155A-8308-46C1-9B43-FCA872EE04B3}" srcOrd="4" destOrd="0" presId="urn:microsoft.com/office/officeart/2008/layout/LinedList"/>
    <dgm:cxn modelId="{613D7392-8091-40D1-9830-DFA675C6647E}" type="presParOf" srcId="{E5FEDDBC-DDA9-4D45-ACD4-0316D68E686A}" destId="{D84309A7-6BE9-496C-9D22-43960AD7D0BC}" srcOrd="5" destOrd="0" presId="urn:microsoft.com/office/officeart/2008/layout/LinedList"/>
    <dgm:cxn modelId="{3F95632E-21CB-47F9-AEF5-AA29BBDFD7F7}" type="presParOf" srcId="{D84309A7-6BE9-496C-9D22-43960AD7D0BC}" destId="{38393462-3CE4-414E-92F9-D7C551F19AE3}" srcOrd="0" destOrd="0" presId="urn:microsoft.com/office/officeart/2008/layout/LinedList"/>
    <dgm:cxn modelId="{5364A556-F005-45AD-ADE7-EA828254B318}" type="presParOf" srcId="{D84309A7-6BE9-496C-9D22-43960AD7D0BC}" destId="{0CD9DF68-5164-4458-8838-1C7D09D1B720}" srcOrd="1" destOrd="0" presId="urn:microsoft.com/office/officeart/2008/layout/LinedList"/>
    <dgm:cxn modelId="{CA0E7447-4DA0-471F-953B-28B15FF7DF8B}" type="presParOf" srcId="{E5FEDDBC-DDA9-4D45-ACD4-0316D68E686A}" destId="{21C32C59-9049-4B1E-ADCB-58477B2E5E94}" srcOrd="6" destOrd="0" presId="urn:microsoft.com/office/officeart/2008/layout/LinedList"/>
    <dgm:cxn modelId="{FB2855B0-51CE-4892-ACEF-60A97B1A2E81}" type="presParOf" srcId="{E5FEDDBC-DDA9-4D45-ACD4-0316D68E686A}" destId="{878EDF29-6DFC-4E5E-90E8-4926AE41DD7A}" srcOrd="7" destOrd="0" presId="urn:microsoft.com/office/officeart/2008/layout/LinedList"/>
    <dgm:cxn modelId="{45514996-E753-43D0-B18D-B1F7373984E9}" type="presParOf" srcId="{878EDF29-6DFC-4E5E-90E8-4926AE41DD7A}" destId="{36C70338-27B6-478C-ACD6-7DBFBABD0F22}" srcOrd="0" destOrd="0" presId="urn:microsoft.com/office/officeart/2008/layout/LinedList"/>
    <dgm:cxn modelId="{6E773403-0EE9-47A0-ACA4-E6738176AB69}" type="presParOf" srcId="{878EDF29-6DFC-4E5E-90E8-4926AE41DD7A}" destId="{FC28C88A-64DE-4418-95A8-C6EA28264B5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2BE1798-3532-4DE3-A21C-8270E823298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C888B0F-3FCC-4E5C-A7A0-1477C3CF01D4}">
      <dgm:prSet phldrT="[Κείμενο]"/>
      <dgm:spPr/>
      <dgm:t>
        <a:bodyPr/>
        <a:lstStyle/>
        <a:p>
          <a:endParaRPr lang="el-GR" dirty="0"/>
        </a:p>
        <a:p>
          <a:endParaRPr lang="el-GR" dirty="0"/>
        </a:p>
        <a:p>
          <a:endParaRPr lang="el-GR" dirty="0"/>
        </a:p>
        <a:p>
          <a:r>
            <a:rPr lang="el-GR" b="1" u="none" dirty="0"/>
            <a:t>ΠΕΡΙΟΡΙΣΜΟΙ</a:t>
          </a:r>
        </a:p>
        <a:p>
          <a:r>
            <a:rPr lang="el-GR" b="1" u="none" dirty="0"/>
            <a:t>ΕΡΕΥΝΑΣ</a:t>
          </a:r>
        </a:p>
      </dgm:t>
    </dgm:pt>
    <dgm:pt modelId="{996FB243-B656-4668-833F-AEBFC99CDDD8}" type="parTrans" cxnId="{8EDBFEA5-2914-4C7A-AFA2-5D277A8B5899}">
      <dgm:prSet/>
      <dgm:spPr/>
      <dgm:t>
        <a:bodyPr/>
        <a:lstStyle/>
        <a:p>
          <a:endParaRPr lang="el-GR"/>
        </a:p>
      </dgm:t>
    </dgm:pt>
    <dgm:pt modelId="{D3F772D2-DB74-440D-92CB-E88A7FE540E3}" type="sibTrans" cxnId="{8EDBFEA5-2914-4C7A-AFA2-5D277A8B5899}">
      <dgm:prSet/>
      <dgm:spPr/>
      <dgm:t>
        <a:bodyPr/>
        <a:lstStyle/>
        <a:p>
          <a:endParaRPr lang="el-GR"/>
        </a:p>
      </dgm:t>
    </dgm:pt>
    <dgm:pt modelId="{9EFF1D5E-55B5-4B15-AFCC-314FBCC1D395}">
      <dgm:prSet phldrT="[Κείμενο]"/>
      <dgm:spPr/>
      <dgm:t>
        <a:bodyPr/>
        <a:lstStyle/>
        <a:p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Περισσότεροι τύποι/κατηγορίες εφαρμογών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l-GR" dirty="0"/>
        </a:p>
      </dgm:t>
    </dgm:pt>
    <dgm:pt modelId="{B5FE6E71-2C19-4AD6-AEE8-8CF1C275F20E}" type="parTrans" cxnId="{1F4EEB98-A3AA-4F6A-B118-6163C0D92E0B}">
      <dgm:prSet/>
      <dgm:spPr/>
      <dgm:t>
        <a:bodyPr/>
        <a:lstStyle/>
        <a:p>
          <a:endParaRPr lang="el-GR"/>
        </a:p>
      </dgm:t>
    </dgm:pt>
    <dgm:pt modelId="{D4DE59B8-9BF7-4F5D-86DE-9DAA4FC049D9}" type="sibTrans" cxnId="{1F4EEB98-A3AA-4F6A-B118-6163C0D92E0B}">
      <dgm:prSet/>
      <dgm:spPr/>
      <dgm:t>
        <a:bodyPr/>
        <a:lstStyle/>
        <a:p>
          <a:endParaRPr lang="el-GR"/>
        </a:p>
      </dgm:t>
    </dgm:pt>
    <dgm:pt modelId="{E0E46BDE-701C-4470-861A-77C61D1C0549}">
      <dgm:prSet phldrT="[Κείμενο]"/>
      <dgm:spPr/>
      <dgm:t>
        <a:bodyPr/>
        <a:lstStyle/>
        <a:p>
          <a:r>
            <a:rPr lang="el-GR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Το δείγμα 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δεν είναι αρκετά μεγάλο και αντιπροσωπευτικό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l-GR" dirty="0"/>
        </a:p>
      </dgm:t>
    </dgm:pt>
    <dgm:pt modelId="{0E4C38D8-2E53-43E8-A5C9-5FF8DC645E0E}" type="parTrans" cxnId="{F7854F8E-16B5-428B-8AAE-D3F72CB97909}">
      <dgm:prSet/>
      <dgm:spPr/>
      <dgm:t>
        <a:bodyPr/>
        <a:lstStyle/>
        <a:p>
          <a:endParaRPr lang="el-GR"/>
        </a:p>
      </dgm:t>
    </dgm:pt>
    <dgm:pt modelId="{6C5E3102-A47D-430A-B7AB-3416A014E034}" type="sibTrans" cxnId="{F7854F8E-16B5-428B-8AAE-D3F72CB97909}">
      <dgm:prSet/>
      <dgm:spPr/>
      <dgm:t>
        <a:bodyPr/>
        <a:lstStyle/>
        <a:p>
          <a:endParaRPr lang="el-GR"/>
        </a:p>
      </dgm:t>
    </dgm:pt>
    <dgm:pt modelId="{16D9F0ED-140A-4A9A-AC05-5A845B86620E}">
      <dgm:prSet phldrT="[Κείμενο]"/>
      <dgm:spPr/>
      <dgm:t>
        <a:bodyPr/>
        <a:lstStyle/>
        <a:p>
          <a:pPr>
            <a:buNone/>
          </a:pP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Τα συμπεράσματα χρειάζονται </a:t>
          </a:r>
          <a:r>
            <a:rPr lang="el-GR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περαιτέρω 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επιβεβαίωση με νέες έρευνες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l-GR" dirty="0"/>
        </a:p>
      </dgm:t>
    </dgm:pt>
    <dgm:pt modelId="{F369D37B-BAA1-46C8-B9E5-F2FF366B8CF7}" type="parTrans" cxnId="{5F379C14-5939-4956-99FB-14DBAB1BAB49}">
      <dgm:prSet/>
      <dgm:spPr/>
      <dgm:t>
        <a:bodyPr/>
        <a:lstStyle/>
        <a:p>
          <a:endParaRPr lang="el-GR"/>
        </a:p>
      </dgm:t>
    </dgm:pt>
    <dgm:pt modelId="{AC97303B-7B7D-42C6-95E6-DF519221CDB5}" type="sibTrans" cxnId="{5F379C14-5939-4956-99FB-14DBAB1BAB49}">
      <dgm:prSet/>
      <dgm:spPr/>
      <dgm:t>
        <a:bodyPr/>
        <a:lstStyle/>
        <a:p>
          <a:endParaRPr lang="el-GR"/>
        </a:p>
      </dgm:t>
    </dgm:pt>
    <dgm:pt modelId="{3B0B3A06-542A-49C9-A952-D22DE503E267}" type="pres">
      <dgm:prSet presAssocID="{02BE1798-3532-4DE3-A21C-8270E823298C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ADE73779-19DD-45C4-954C-BECC17AC00A4}" type="pres">
      <dgm:prSet presAssocID="{DC888B0F-3FCC-4E5C-A7A0-1477C3CF01D4}" presName="thickLine" presStyleLbl="alignNode1" presStyleIdx="0" presStyleCnt="1"/>
      <dgm:spPr/>
    </dgm:pt>
    <dgm:pt modelId="{5318C074-5F0E-47E8-983B-BDCBF74BED1B}" type="pres">
      <dgm:prSet presAssocID="{DC888B0F-3FCC-4E5C-A7A0-1477C3CF01D4}" presName="horz1" presStyleCnt="0"/>
      <dgm:spPr/>
    </dgm:pt>
    <dgm:pt modelId="{A1F80EE6-74BD-4F00-89FB-F96C61E9EAB3}" type="pres">
      <dgm:prSet presAssocID="{DC888B0F-3FCC-4E5C-A7A0-1477C3CF01D4}" presName="tx1" presStyleLbl="revTx" presStyleIdx="0" presStyleCnt="4"/>
      <dgm:spPr/>
      <dgm:t>
        <a:bodyPr/>
        <a:lstStyle/>
        <a:p>
          <a:endParaRPr lang="el-GR"/>
        </a:p>
      </dgm:t>
    </dgm:pt>
    <dgm:pt modelId="{32A2D8DD-D1CC-4F9A-B69E-5630AE479B03}" type="pres">
      <dgm:prSet presAssocID="{DC888B0F-3FCC-4E5C-A7A0-1477C3CF01D4}" presName="vert1" presStyleCnt="0"/>
      <dgm:spPr/>
    </dgm:pt>
    <dgm:pt modelId="{593277BC-5BBE-4AD8-96E8-72D392FAF9C6}" type="pres">
      <dgm:prSet presAssocID="{9EFF1D5E-55B5-4B15-AFCC-314FBCC1D395}" presName="vertSpace2a" presStyleCnt="0"/>
      <dgm:spPr/>
    </dgm:pt>
    <dgm:pt modelId="{DF062417-364E-45ED-B5F1-F81DF5A98C09}" type="pres">
      <dgm:prSet presAssocID="{9EFF1D5E-55B5-4B15-AFCC-314FBCC1D395}" presName="horz2" presStyleCnt="0"/>
      <dgm:spPr/>
    </dgm:pt>
    <dgm:pt modelId="{CB75F795-802A-4E41-B8B3-D5E77DEB9DA3}" type="pres">
      <dgm:prSet presAssocID="{9EFF1D5E-55B5-4B15-AFCC-314FBCC1D395}" presName="horzSpace2" presStyleCnt="0"/>
      <dgm:spPr/>
    </dgm:pt>
    <dgm:pt modelId="{57A46DA7-5824-4C81-800C-FC46461EDA58}" type="pres">
      <dgm:prSet presAssocID="{9EFF1D5E-55B5-4B15-AFCC-314FBCC1D395}" presName="tx2" presStyleLbl="revTx" presStyleIdx="1" presStyleCnt="4"/>
      <dgm:spPr/>
      <dgm:t>
        <a:bodyPr/>
        <a:lstStyle/>
        <a:p>
          <a:endParaRPr lang="el-GR"/>
        </a:p>
      </dgm:t>
    </dgm:pt>
    <dgm:pt modelId="{0130D932-3634-426C-8B7A-CA8F585C8A90}" type="pres">
      <dgm:prSet presAssocID="{9EFF1D5E-55B5-4B15-AFCC-314FBCC1D395}" presName="vert2" presStyleCnt="0"/>
      <dgm:spPr/>
    </dgm:pt>
    <dgm:pt modelId="{FB63FF3A-2D86-4A92-A949-60129F7BFB28}" type="pres">
      <dgm:prSet presAssocID="{9EFF1D5E-55B5-4B15-AFCC-314FBCC1D395}" presName="thinLine2b" presStyleLbl="callout" presStyleIdx="0" presStyleCnt="3"/>
      <dgm:spPr/>
    </dgm:pt>
    <dgm:pt modelId="{D541084D-1194-487A-88E1-DF9B4E64BF95}" type="pres">
      <dgm:prSet presAssocID="{9EFF1D5E-55B5-4B15-AFCC-314FBCC1D395}" presName="vertSpace2b" presStyleCnt="0"/>
      <dgm:spPr/>
    </dgm:pt>
    <dgm:pt modelId="{18F6CDC6-FB6B-4F95-9105-B37600E7755B}" type="pres">
      <dgm:prSet presAssocID="{E0E46BDE-701C-4470-861A-77C61D1C0549}" presName="horz2" presStyleCnt="0"/>
      <dgm:spPr/>
    </dgm:pt>
    <dgm:pt modelId="{10AFCD35-456B-4B63-AD61-70EAF2475276}" type="pres">
      <dgm:prSet presAssocID="{E0E46BDE-701C-4470-861A-77C61D1C0549}" presName="horzSpace2" presStyleCnt="0"/>
      <dgm:spPr/>
    </dgm:pt>
    <dgm:pt modelId="{BE5DEA80-B7E4-4954-99F3-AB8AF09BA754}" type="pres">
      <dgm:prSet presAssocID="{E0E46BDE-701C-4470-861A-77C61D1C0549}" presName="tx2" presStyleLbl="revTx" presStyleIdx="2" presStyleCnt="4"/>
      <dgm:spPr/>
      <dgm:t>
        <a:bodyPr/>
        <a:lstStyle/>
        <a:p>
          <a:endParaRPr lang="el-GR"/>
        </a:p>
      </dgm:t>
    </dgm:pt>
    <dgm:pt modelId="{0D4743E3-23DA-4491-931A-7155323EFD77}" type="pres">
      <dgm:prSet presAssocID="{E0E46BDE-701C-4470-861A-77C61D1C0549}" presName="vert2" presStyleCnt="0"/>
      <dgm:spPr/>
    </dgm:pt>
    <dgm:pt modelId="{FBF12B1F-5C02-44C6-9338-AF3ADBCEBE5A}" type="pres">
      <dgm:prSet presAssocID="{E0E46BDE-701C-4470-861A-77C61D1C0549}" presName="thinLine2b" presStyleLbl="callout" presStyleIdx="1" presStyleCnt="3"/>
      <dgm:spPr/>
    </dgm:pt>
    <dgm:pt modelId="{580B6F00-2EC9-487A-BACD-08BB113B06E7}" type="pres">
      <dgm:prSet presAssocID="{E0E46BDE-701C-4470-861A-77C61D1C0549}" presName="vertSpace2b" presStyleCnt="0"/>
      <dgm:spPr/>
    </dgm:pt>
    <dgm:pt modelId="{666A7515-1CF7-4A6D-9FA2-BA177C0F6211}" type="pres">
      <dgm:prSet presAssocID="{16D9F0ED-140A-4A9A-AC05-5A845B86620E}" presName="horz2" presStyleCnt="0"/>
      <dgm:spPr/>
    </dgm:pt>
    <dgm:pt modelId="{6487958C-DE3E-4EB3-AE15-BF38C74FBC5E}" type="pres">
      <dgm:prSet presAssocID="{16D9F0ED-140A-4A9A-AC05-5A845B86620E}" presName="horzSpace2" presStyleCnt="0"/>
      <dgm:spPr/>
    </dgm:pt>
    <dgm:pt modelId="{ABE0B8CD-FCF6-45A8-ADBF-2C84B87256C6}" type="pres">
      <dgm:prSet presAssocID="{16D9F0ED-140A-4A9A-AC05-5A845B86620E}" presName="tx2" presStyleLbl="revTx" presStyleIdx="3" presStyleCnt="4"/>
      <dgm:spPr/>
      <dgm:t>
        <a:bodyPr/>
        <a:lstStyle/>
        <a:p>
          <a:endParaRPr lang="el-GR"/>
        </a:p>
      </dgm:t>
    </dgm:pt>
    <dgm:pt modelId="{869A5BCA-0E26-4AC6-86E5-4EC0C772FE95}" type="pres">
      <dgm:prSet presAssocID="{16D9F0ED-140A-4A9A-AC05-5A845B86620E}" presName="vert2" presStyleCnt="0"/>
      <dgm:spPr/>
    </dgm:pt>
    <dgm:pt modelId="{4CC352F7-D0A1-4C40-97DE-198997A23C85}" type="pres">
      <dgm:prSet presAssocID="{16D9F0ED-140A-4A9A-AC05-5A845B86620E}" presName="thinLine2b" presStyleLbl="callout" presStyleIdx="2" presStyleCnt="3"/>
      <dgm:spPr/>
    </dgm:pt>
    <dgm:pt modelId="{9954BB61-9F25-4BAB-962F-68103F844E27}" type="pres">
      <dgm:prSet presAssocID="{16D9F0ED-140A-4A9A-AC05-5A845B86620E}" presName="vertSpace2b" presStyleCnt="0"/>
      <dgm:spPr/>
    </dgm:pt>
  </dgm:ptLst>
  <dgm:cxnLst>
    <dgm:cxn modelId="{94F14C1D-851F-4B1E-BAA3-8A8D58FE03E7}" type="presOf" srcId="{02BE1798-3532-4DE3-A21C-8270E823298C}" destId="{3B0B3A06-542A-49C9-A952-D22DE503E267}" srcOrd="0" destOrd="0" presId="urn:microsoft.com/office/officeart/2008/layout/LinedList"/>
    <dgm:cxn modelId="{F7854F8E-16B5-428B-8AAE-D3F72CB97909}" srcId="{DC888B0F-3FCC-4E5C-A7A0-1477C3CF01D4}" destId="{E0E46BDE-701C-4470-861A-77C61D1C0549}" srcOrd="1" destOrd="0" parTransId="{0E4C38D8-2E53-43E8-A5C9-5FF8DC645E0E}" sibTransId="{6C5E3102-A47D-430A-B7AB-3416A014E034}"/>
    <dgm:cxn modelId="{1F4EEB98-A3AA-4F6A-B118-6163C0D92E0B}" srcId="{DC888B0F-3FCC-4E5C-A7A0-1477C3CF01D4}" destId="{9EFF1D5E-55B5-4B15-AFCC-314FBCC1D395}" srcOrd="0" destOrd="0" parTransId="{B5FE6E71-2C19-4AD6-AEE8-8CF1C275F20E}" sibTransId="{D4DE59B8-9BF7-4F5D-86DE-9DAA4FC049D9}"/>
    <dgm:cxn modelId="{B5970F6F-52AC-4D65-959A-68B20768B9B1}" type="presOf" srcId="{DC888B0F-3FCC-4E5C-A7A0-1477C3CF01D4}" destId="{A1F80EE6-74BD-4F00-89FB-F96C61E9EAB3}" srcOrd="0" destOrd="0" presId="urn:microsoft.com/office/officeart/2008/layout/LinedList"/>
    <dgm:cxn modelId="{60E25D97-D30C-48FD-A832-1D1E179C8C52}" type="presOf" srcId="{9EFF1D5E-55B5-4B15-AFCC-314FBCC1D395}" destId="{57A46DA7-5824-4C81-800C-FC46461EDA58}" srcOrd="0" destOrd="0" presId="urn:microsoft.com/office/officeart/2008/layout/LinedList"/>
    <dgm:cxn modelId="{5F379C14-5939-4956-99FB-14DBAB1BAB49}" srcId="{DC888B0F-3FCC-4E5C-A7A0-1477C3CF01D4}" destId="{16D9F0ED-140A-4A9A-AC05-5A845B86620E}" srcOrd="2" destOrd="0" parTransId="{F369D37B-BAA1-46C8-B9E5-F2FF366B8CF7}" sibTransId="{AC97303B-7B7D-42C6-95E6-DF519221CDB5}"/>
    <dgm:cxn modelId="{85A08E5C-BDFB-448A-8229-BF258076EBAD}" type="presOf" srcId="{16D9F0ED-140A-4A9A-AC05-5A845B86620E}" destId="{ABE0B8CD-FCF6-45A8-ADBF-2C84B87256C6}" srcOrd="0" destOrd="0" presId="urn:microsoft.com/office/officeart/2008/layout/LinedList"/>
    <dgm:cxn modelId="{D7AC898E-11CA-4319-9F58-4C19567439AD}" type="presOf" srcId="{E0E46BDE-701C-4470-861A-77C61D1C0549}" destId="{BE5DEA80-B7E4-4954-99F3-AB8AF09BA754}" srcOrd="0" destOrd="0" presId="urn:microsoft.com/office/officeart/2008/layout/LinedList"/>
    <dgm:cxn modelId="{8EDBFEA5-2914-4C7A-AFA2-5D277A8B5899}" srcId="{02BE1798-3532-4DE3-A21C-8270E823298C}" destId="{DC888B0F-3FCC-4E5C-A7A0-1477C3CF01D4}" srcOrd="0" destOrd="0" parTransId="{996FB243-B656-4668-833F-AEBFC99CDDD8}" sibTransId="{D3F772D2-DB74-440D-92CB-E88A7FE540E3}"/>
    <dgm:cxn modelId="{AF142648-581D-473D-8A86-CF0136A6CA51}" type="presParOf" srcId="{3B0B3A06-542A-49C9-A952-D22DE503E267}" destId="{ADE73779-19DD-45C4-954C-BECC17AC00A4}" srcOrd="0" destOrd="0" presId="urn:microsoft.com/office/officeart/2008/layout/LinedList"/>
    <dgm:cxn modelId="{4277EEC5-7D2A-4CA7-8A33-C36987342859}" type="presParOf" srcId="{3B0B3A06-542A-49C9-A952-D22DE503E267}" destId="{5318C074-5F0E-47E8-983B-BDCBF74BED1B}" srcOrd="1" destOrd="0" presId="urn:microsoft.com/office/officeart/2008/layout/LinedList"/>
    <dgm:cxn modelId="{D9C889BC-FCE2-4B1E-94BC-6E280DC7EEE3}" type="presParOf" srcId="{5318C074-5F0E-47E8-983B-BDCBF74BED1B}" destId="{A1F80EE6-74BD-4F00-89FB-F96C61E9EAB3}" srcOrd="0" destOrd="0" presId="urn:microsoft.com/office/officeart/2008/layout/LinedList"/>
    <dgm:cxn modelId="{97A910CA-E781-4279-A6AC-ACF3DBB5DFEC}" type="presParOf" srcId="{5318C074-5F0E-47E8-983B-BDCBF74BED1B}" destId="{32A2D8DD-D1CC-4F9A-B69E-5630AE479B03}" srcOrd="1" destOrd="0" presId="urn:microsoft.com/office/officeart/2008/layout/LinedList"/>
    <dgm:cxn modelId="{6A5E6C66-7BDD-4C72-B39A-E05F274448D8}" type="presParOf" srcId="{32A2D8DD-D1CC-4F9A-B69E-5630AE479B03}" destId="{593277BC-5BBE-4AD8-96E8-72D392FAF9C6}" srcOrd="0" destOrd="0" presId="urn:microsoft.com/office/officeart/2008/layout/LinedList"/>
    <dgm:cxn modelId="{24DBD6DB-3FE6-407F-B750-B55294961668}" type="presParOf" srcId="{32A2D8DD-D1CC-4F9A-B69E-5630AE479B03}" destId="{DF062417-364E-45ED-B5F1-F81DF5A98C09}" srcOrd="1" destOrd="0" presId="urn:microsoft.com/office/officeart/2008/layout/LinedList"/>
    <dgm:cxn modelId="{BAA8C656-1C55-424F-8B59-20FF3D309CD2}" type="presParOf" srcId="{DF062417-364E-45ED-B5F1-F81DF5A98C09}" destId="{CB75F795-802A-4E41-B8B3-D5E77DEB9DA3}" srcOrd="0" destOrd="0" presId="urn:microsoft.com/office/officeart/2008/layout/LinedList"/>
    <dgm:cxn modelId="{A2B4C2F8-E173-4244-9A87-1A8DB09F314B}" type="presParOf" srcId="{DF062417-364E-45ED-B5F1-F81DF5A98C09}" destId="{57A46DA7-5824-4C81-800C-FC46461EDA58}" srcOrd="1" destOrd="0" presId="urn:microsoft.com/office/officeart/2008/layout/LinedList"/>
    <dgm:cxn modelId="{4414BBD0-9859-40FC-BB3B-9BDFDFECB01C}" type="presParOf" srcId="{DF062417-364E-45ED-B5F1-F81DF5A98C09}" destId="{0130D932-3634-426C-8B7A-CA8F585C8A90}" srcOrd="2" destOrd="0" presId="urn:microsoft.com/office/officeart/2008/layout/LinedList"/>
    <dgm:cxn modelId="{AB67856A-D220-4245-B5CB-C8EF6322346D}" type="presParOf" srcId="{32A2D8DD-D1CC-4F9A-B69E-5630AE479B03}" destId="{FB63FF3A-2D86-4A92-A949-60129F7BFB28}" srcOrd="2" destOrd="0" presId="urn:microsoft.com/office/officeart/2008/layout/LinedList"/>
    <dgm:cxn modelId="{A1833FA8-3748-411F-9F61-97219D4F387A}" type="presParOf" srcId="{32A2D8DD-D1CC-4F9A-B69E-5630AE479B03}" destId="{D541084D-1194-487A-88E1-DF9B4E64BF95}" srcOrd="3" destOrd="0" presId="urn:microsoft.com/office/officeart/2008/layout/LinedList"/>
    <dgm:cxn modelId="{D4E993D8-B276-48B2-B258-A59CC6455E18}" type="presParOf" srcId="{32A2D8DD-D1CC-4F9A-B69E-5630AE479B03}" destId="{18F6CDC6-FB6B-4F95-9105-B37600E7755B}" srcOrd="4" destOrd="0" presId="urn:microsoft.com/office/officeart/2008/layout/LinedList"/>
    <dgm:cxn modelId="{3629F9A5-D3C0-4801-AF1C-B9A962795BEE}" type="presParOf" srcId="{18F6CDC6-FB6B-4F95-9105-B37600E7755B}" destId="{10AFCD35-456B-4B63-AD61-70EAF2475276}" srcOrd="0" destOrd="0" presId="urn:microsoft.com/office/officeart/2008/layout/LinedList"/>
    <dgm:cxn modelId="{04AD0CE9-02CD-4051-92A0-900C7CD685D7}" type="presParOf" srcId="{18F6CDC6-FB6B-4F95-9105-B37600E7755B}" destId="{BE5DEA80-B7E4-4954-99F3-AB8AF09BA754}" srcOrd="1" destOrd="0" presId="urn:microsoft.com/office/officeart/2008/layout/LinedList"/>
    <dgm:cxn modelId="{71BB3BD9-1813-4158-8B01-D1589BD49AED}" type="presParOf" srcId="{18F6CDC6-FB6B-4F95-9105-B37600E7755B}" destId="{0D4743E3-23DA-4491-931A-7155323EFD77}" srcOrd="2" destOrd="0" presId="urn:microsoft.com/office/officeart/2008/layout/LinedList"/>
    <dgm:cxn modelId="{B0D4B6D7-0E16-4D67-8477-1B0E87E999BE}" type="presParOf" srcId="{32A2D8DD-D1CC-4F9A-B69E-5630AE479B03}" destId="{FBF12B1F-5C02-44C6-9338-AF3ADBCEBE5A}" srcOrd="5" destOrd="0" presId="urn:microsoft.com/office/officeart/2008/layout/LinedList"/>
    <dgm:cxn modelId="{6B397ECE-BD68-4412-81D5-4BC44D3BA38D}" type="presParOf" srcId="{32A2D8DD-D1CC-4F9A-B69E-5630AE479B03}" destId="{580B6F00-2EC9-487A-BACD-08BB113B06E7}" srcOrd="6" destOrd="0" presId="urn:microsoft.com/office/officeart/2008/layout/LinedList"/>
    <dgm:cxn modelId="{3DAE96C6-DA37-4E9E-8379-C5B77EE52B19}" type="presParOf" srcId="{32A2D8DD-D1CC-4F9A-B69E-5630AE479B03}" destId="{666A7515-1CF7-4A6D-9FA2-BA177C0F6211}" srcOrd="7" destOrd="0" presId="urn:microsoft.com/office/officeart/2008/layout/LinedList"/>
    <dgm:cxn modelId="{728D6FD7-BBAC-4555-BF57-675B67EC45C3}" type="presParOf" srcId="{666A7515-1CF7-4A6D-9FA2-BA177C0F6211}" destId="{6487958C-DE3E-4EB3-AE15-BF38C74FBC5E}" srcOrd="0" destOrd="0" presId="urn:microsoft.com/office/officeart/2008/layout/LinedList"/>
    <dgm:cxn modelId="{944BFED8-54E8-4C46-9979-C5808A35C83C}" type="presParOf" srcId="{666A7515-1CF7-4A6D-9FA2-BA177C0F6211}" destId="{ABE0B8CD-FCF6-45A8-ADBF-2C84B87256C6}" srcOrd="1" destOrd="0" presId="urn:microsoft.com/office/officeart/2008/layout/LinedList"/>
    <dgm:cxn modelId="{D2B43662-06E7-49AD-913D-220CCB14997A}" type="presParOf" srcId="{666A7515-1CF7-4A6D-9FA2-BA177C0F6211}" destId="{869A5BCA-0E26-4AC6-86E5-4EC0C772FE95}" srcOrd="2" destOrd="0" presId="urn:microsoft.com/office/officeart/2008/layout/LinedList"/>
    <dgm:cxn modelId="{9E621077-4908-4273-937F-C86DC8679B64}" type="presParOf" srcId="{32A2D8DD-D1CC-4F9A-B69E-5630AE479B03}" destId="{4CC352F7-D0A1-4C40-97DE-198997A23C85}" srcOrd="8" destOrd="0" presId="urn:microsoft.com/office/officeart/2008/layout/LinedList"/>
    <dgm:cxn modelId="{D295B4F8-99D2-4765-9940-721A8DB8BFD9}" type="presParOf" srcId="{32A2D8DD-D1CC-4F9A-B69E-5630AE479B03}" destId="{9954BB61-9F25-4BAB-962F-68103F844E27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85EE23-D97B-4C5F-9ABE-6876B8E19B62}">
      <dsp:nvSpPr>
        <dsp:cNvPr id="0" name=""/>
        <dsp:cNvSpPr/>
      </dsp:nvSpPr>
      <dsp:spPr>
        <a:xfrm>
          <a:off x="0" y="876055"/>
          <a:ext cx="76200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A32213-DC45-4882-BE99-12E69B3E803A}">
      <dsp:nvSpPr>
        <dsp:cNvPr id="0" name=""/>
        <dsp:cNvSpPr/>
      </dsp:nvSpPr>
      <dsp:spPr>
        <a:xfrm>
          <a:off x="381000" y="669415"/>
          <a:ext cx="5334000" cy="413280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613" tIns="0" rIns="20161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Χρήση φορητών συσκευών(</a:t>
          </a:r>
          <a:r>
            <a:rPr lang="en-GB" sz="1400" kern="1200" dirty="0" smtClean="0"/>
            <a:t>tablet, smartphone)</a:t>
          </a:r>
          <a:r>
            <a:rPr lang="el-GR" sz="1400" kern="1200" dirty="0" smtClean="0"/>
            <a:t> και εφαρμογών</a:t>
          </a:r>
          <a:endParaRPr lang="el-GR" sz="1400" kern="1200" dirty="0"/>
        </a:p>
      </dsp:txBody>
      <dsp:txXfrm>
        <a:off x="401175" y="689590"/>
        <a:ext cx="5293650" cy="372930"/>
      </dsp:txXfrm>
    </dsp:sp>
    <dsp:sp modelId="{3C936B2E-CDA9-438C-A4AE-72837B518BC6}">
      <dsp:nvSpPr>
        <dsp:cNvPr id="0" name=""/>
        <dsp:cNvSpPr/>
      </dsp:nvSpPr>
      <dsp:spPr>
        <a:xfrm>
          <a:off x="0" y="1511095"/>
          <a:ext cx="76200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E38D11-AF1D-4225-BBAB-7F59A090373E}">
      <dsp:nvSpPr>
        <dsp:cNvPr id="0" name=""/>
        <dsp:cNvSpPr/>
      </dsp:nvSpPr>
      <dsp:spPr>
        <a:xfrm>
          <a:off x="381000" y="1304455"/>
          <a:ext cx="5334000" cy="413280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613" tIns="0" rIns="20161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Αυξημένη προσιτότητα και λειτουργικότητα</a:t>
          </a:r>
          <a:endParaRPr lang="el-GR" sz="1400" kern="1200" dirty="0"/>
        </a:p>
      </dsp:txBody>
      <dsp:txXfrm>
        <a:off x="401175" y="1324630"/>
        <a:ext cx="5293650" cy="372930"/>
      </dsp:txXfrm>
    </dsp:sp>
    <dsp:sp modelId="{EDE9D8CA-FCBF-4C85-8E0E-B065C4F92491}">
      <dsp:nvSpPr>
        <dsp:cNvPr id="0" name=""/>
        <dsp:cNvSpPr/>
      </dsp:nvSpPr>
      <dsp:spPr>
        <a:xfrm>
          <a:off x="0" y="2146136"/>
          <a:ext cx="76200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962575-D1EE-4DDD-919E-D89C6EBB1812}">
      <dsp:nvSpPr>
        <dsp:cNvPr id="0" name=""/>
        <dsp:cNvSpPr/>
      </dsp:nvSpPr>
      <dsp:spPr>
        <a:xfrm>
          <a:off x="381000" y="1939496"/>
          <a:ext cx="5334000" cy="413280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613" tIns="0" rIns="20161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smtClean="0"/>
            <a:t>Θετικό αντίκτυπο στην εκπαίδευση</a:t>
          </a:r>
          <a:endParaRPr lang="el-GR" sz="1400" kern="1200" dirty="0"/>
        </a:p>
      </dsp:txBody>
      <dsp:txXfrm>
        <a:off x="401175" y="1959671"/>
        <a:ext cx="5293650" cy="37293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800E2-1F29-4878-ACFE-85E7355F3E46}">
      <dsp:nvSpPr>
        <dsp:cNvPr id="0" name=""/>
        <dsp:cNvSpPr/>
      </dsp:nvSpPr>
      <dsp:spPr>
        <a:xfrm>
          <a:off x="2281476" y="2404983"/>
          <a:ext cx="790777" cy="12332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95388" y="0"/>
              </a:lnTo>
              <a:lnTo>
                <a:pt x="395388" y="1233230"/>
              </a:lnTo>
              <a:lnTo>
                <a:pt x="790777" y="12332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2640240" y="2984973"/>
        <a:ext cx="73249" cy="73249"/>
      </dsp:txXfrm>
    </dsp:sp>
    <dsp:sp modelId="{962801ED-3399-45E9-9C33-07894F7E313A}">
      <dsp:nvSpPr>
        <dsp:cNvPr id="0" name=""/>
        <dsp:cNvSpPr/>
      </dsp:nvSpPr>
      <dsp:spPr>
        <a:xfrm>
          <a:off x="2281476" y="2115182"/>
          <a:ext cx="790777" cy="289800"/>
        </a:xfrm>
        <a:custGeom>
          <a:avLst/>
          <a:gdLst/>
          <a:ahLst/>
          <a:cxnLst/>
          <a:rect l="0" t="0" r="0" b="0"/>
          <a:pathLst>
            <a:path>
              <a:moveTo>
                <a:pt x="0" y="289800"/>
              </a:moveTo>
              <a:lnTo>
                <a:pt x="395388" y="289800"/>
              </a:lnTo>
              <a:lnTo>
                <a:pt x="395388" y="0"/>
              </a:lnTo>
              <a:lnTo>
                <a:pt x="79077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2655810" y="2239027"/>
        <a:ext cx="42110" cy="42110"/>
      </dsp:txXfrm>
    </dsp:sp>
    <dsp:sp modelId="{5321701B-CD6A-4FA1-8804-2700C4DA0204}">
      <dsp:nvSpPr>
        <dsp:cNvPr id="0" name=""/>
        <dsp:cNvSpPr/>
      </dsp:nvSpPr>
      <dsp:spPr>
        <a:xfrm>
          <a:off x="2281476" y="877268"/>
          <a:ext cx="790777" cy="1527714"/>
        </a:xfrm>
        <a:custGeom>
          <a:avLst/>
          <a:gdLst/>
          <a:ahLst/>
          <a:cxnLst/>
          <a:rect l="0" t="0" r="0" b="0"/>
          <a:pathLst>
            <a:path>
              <a:moveTo>
                <a:pt x="0" y="1527714"/>
              </a:moveTo>
              <a:lnTo>
                <a:pt x="395388" y="1527714"/>
              </a:lnTo>
              <a:lnTo>
                <a:pt x="395388" y="0"/>
              </a:lnTo>
              <a:lnTo>
                <a:pt x="79077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600" kern="1200"/>
        </a:p>
      </dsp:txBody>
      <dsp:txXfrm>
        <a:off x="2633859" y="1598119"/>
        <a:ext cx="86012" cy="86012"/>
      </dsp:txXfrm>
    </dsp:sp>
    <dsp:sp modelId="{0DA18A8F-D4ED-4649-81D9-8A8A99A5E5F3}">
      <dsp:nvSpPr>
        <dsp:cNvPr id="0" name=""/>
        <dsp:cNvSpPr/>
      </dsp:nvSpPr>
      <dsp:spPr>
        <a:xfrm rot="16200000">
          <a:off x="-568417" y="1950706"/>
          <a:ext cx="4791233" cy="908553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4800" kern="1200" dirty="0" smtClean="0"/>
            <a:t>ΣΥΜΠΕΡΑΣΜΑΤΑ</a:t>
          </a:r>
          <a:endParaRPr lang="el-GR" sz="5500" kern="1200" dirty="0"/>
        </a:p>
      </dsp:txBody>
      <dsp:txXfrm>
        <a:off x="-568417" y="1950706"/>
        <a:ext cx="4791233" cy="908553"/>
      </dsp:txXfrm>
    </dsp:sp>
    <dsp:sp modelId="{0A4AA3C6-88BC-4587-AF8C-863D46C6D9B8}">
      <dsp:nvSpPr>
        <dsp:cNvPr id="0" name=""/>
        <dsp:cNvSpPr/>
      </dsp:nvSpPr>
      <dsp:spPr>
        <a:xfrm>
          <a:off x="3072254" y="360233"/>
          <a:ext cx="2980056" cy="1034070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1.Πλεονεκτήματα κινητής τεχνολογίας των εφαρμογών: Φορητότητα, διαδραστικότητα, συνδεσιμότητα, ατομικότητα, κοινωνικά μέσα, διάδραση περιβάλλοντος.</a:t>
          </a:r>
          <a:endParaRPr lang="el-GR" sz="1400" kern="1200" dirty="0"/>
        </a:p>
      </dsp:txBody>
      <dsp:txXfrm>
        <a:off x="3072254" y="360233"/>
        <a:ext cx="2980056" cy="1034070"/>
      </dsp:txXfrm>
    </dsp:sp>
    <dsp:sp modelId="{8199C6D3-9BA6-4946-8233-AD743F7CAD28}">
      <dsp:nvSpPr>
        <dsp:cNvPr id="0" name=""/>
        <dsp:cNvSpPr/>
      </dsp:nvSpPr>
      <dsp:spPr>
        <a:xfrm>
          <a:off x="3072254" y="1621442"/>
          <a:ext cx="2980056" cy="987479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2.Οι δάσκαλοι χρησιμοποιούν μεγάλο αριθμό Εφαρμογών για εκμάθηση συγκεκριμένου περιεχομένου και όχι για γενικό μαθησιακό αντίκτυπο.</a:t>
          </a:r>
          <a:endParaRPr lang="el-GR" sz="1400" kern="1200" dirty="0"/>
        </a:p>
      </dsp:txBody>
      <dsp:txXfrm>
        <a:off x="3072254" y="1621442"/>
        <a:ext cx="2980056" cy="987479"/>
      </dsp:txXfrm>
    </dsp:sp>
    <dsp:sp modelId="{E592DFA8-1213-4192-9D61-9AD411A9CC7D}">
      <dsp:nvSpPr>
        <dsp:cNvPr id="0" name=""/>
        <dsp:cNvSpPr/>
      </dsp:nvSpPr>
      <dsp:spPr>
        <a:xfrm>
          <a:off x="3072254" y="2836060"/>
          <a:ext cx="2980056" cy="1604305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3.Η κινητή τεχνολογία δεν είναι ενιαία και ομοιογενής τεχνολογία, αλλά ένα σύνολο τεχνολογικών συσκευών με πλήθος εφαρμογών.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4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Είναι σημαντικό να διευκρινιστούν τα εκπαιδευτικά οφέλη που προσφέρουν.</a:t>
          </a:r>
          <a:endParaRPr lang="el-GR" sz="1400" kern="1200" dirty="0"/>
        </a:p>
      </dsp:txBody>
      <dsp:txXfrm>
        <a:off x="3072254" y="2836060"/>
        <a:ext cx="2980056" cy="16043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846317-DE92-447C-95D2-F9D261D35562}">
      <dsp:nvSpPr>
        <dsp:cNvPr id="0" name=""/>
        <dsp:cNvSpPr/>
      </dsp:nvSpPr>
      <dsp:spPr>
        <a:xfrm>
          <a:off x="2600083" y="2392974"/>
          <a:ext cx="560412" cy="20070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0206" y="0"/>
              </a:lnTo>
              <a:lnTo>
                <a:pt x="280206" y="2007028"/>
              </a:lnTo>
              <a:lnTo>
                <a:pt x="560412" y="200702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2828195" y="3344393"/>
        <a:ext cx="104190" cy="104190"/>
      </dsp:txXfrm>
    </dsp:sp>
    <dsp:sp modelId="{29FEE483-051D-426A-9EAF-774D48A91C5A}">
      <dsp:nvSpPr>
        <dsp:cNvPr id="0" name=""/>
        <dsp:cNvSpPr/>
      </dsp:nvSpPr>
      <dsp:spPr>
        <a:xfrm>
          <a:off x="2600083" y="2392974"/>
          <a:ext cx="560412" cy="10071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0206" y="0"/>
              </a:lnTo>
              <a:lnTo>
                <a:pt x="280206" y="1007176"/>
              </a:lnTo>
              <a:lnTo>
                <a:pt x="560412" y="10071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851475" y="2867748"/>
        <a:ext cx="57629" cy="57629"/>
      </dsp:txXfrm>
    </dsp:sp>
    <dsp:sp modelId="{3D638148-1FD1-44C1-A847-1CB9588F27DA}">
      <dsp:nvSpPr>
        <dsp:cNvPr id="0" name=""/>
        <dsp:cNvSpPr/>
      </dsp:nvSpPr>
      <dsp:spPr>
        <a:xfrm>
          <a:off x="2600083" y="2347254"/>
          <a:ext cx="5604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80206" y="45720"/>
              </a:lnTo>
              <a:lnTo>
                <a:pt x="280206" y="53045"/>
              </a:lnTo>
              <a:lnTo>
                <a:pt x="560412" y="530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866278" y="2378963"/>
        <a:ext cx="28023" cy="28023"/>
      </dsp:txXfrm>
    </dsp:sp>
    <dsp:sp modelId="{A57936CB-06A0-448B-A845-173991D7F5E3}">
      <dsp:nvSpPr>
        <dsp:cNvPr id="0" name=""/>
        <dsp:cNvSpPr/>
      </dsp:nvSpPr>
      <dsp:spPr>
        <a:xfrm>
          <a:off x="2600083" y="1400448"/>
          <a:ext cx="560412" cy="992526"/>
        </a:xfrm>
        <a:custGeom>
          <a:avLst/>
          <a:gdLst/>
          <a:ahLst/>
          <a:cxnLst/>
          <a:rect l="0" t="0" r="0" b="0"/>
          <a:pathLst>
            <a:path>
              <a:moveTo>
                <a:pt x="0" y="992526"/>
              </a:moveTo>
              <a:lnTo>
                <a:pt x="280206" y="992526"/>
              </a:lnTo>
              <a:lnTo>
                <a:pt x="280206" y="0"/>
              </a:lnTo>
              <a:lnTo>
                <a:pt x="560412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851794" y="1868216"/>
        <a:ext cx="56990" cy="56990"/>
      </dsp:txXfrm>
    </dsp:sp>
    <dsp:sp modelId="{81C2AEB2-F710-4D99-9EDB-FFB9F9115617}">
      <dsp:nvSpPr>
        <dsp:cNvPr id="0" name=""/>
        <dsp:cNvSpPr/>
      </dsp:nvSpPr>
      <dsp:spPr>
        <a:xfrm>
          <a:off x="2600083" y="399940"/>
          <a:ext cx="584077" cy="1993034"/>
        </a:xfrm>
        <a:custGeom>
          <a:avLst/>
          <a:gdLst/>
          <a:ahLst/>
          <a:cxnLst/>
          <a:rect l="0" t="0" r="0" b="0"/>
          <a:pathLst>
            <a:path>
              <a:moveTo>
                <a:pt x="0" y="1993034"/>
              </a:moveTo>
              <a:lnTo>
                <a:pt x="292038" y="1993034"/>
              </a:lnTo>
              <a:lnTo>
                <a:pt x="292038" y="0"/>
              </a:lnTo>
              <a:lnTo>
                <a:pt x="58407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2840201" y="1344536"/>
        <a:ext cx="103842" cy="103842"/>
      </dsp:txXfrm>
    </dsp:sp>
    <dsp:sp modelId="{CA6C12A7-8115-4FEF-AAF3-19EA716DC7D5}">
      <dsp:nvSpPr>
        <dsp:cNvPr id="0" name=""/>
        <dsp:cNvSpPr/>
      </dsp:nvSpPr>
      <dsp:spPr>
        <a:xfrm rot="16200000">
          <a:off x="95192" y="1993034"/>
          <a:ext cx="4209901" cy="799881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/>
            <a:t>ΚΙΝΗΤΗ </a:t>
          </a:r>
          <a:r>
            <a:rPr lang="el-GR" sz="2800" kern="1200" dirty="0" smtClean="0">
              <a:latin typeface="+mj-lt"/>
            </a:rPr>
            <a:t>ΤΕΧΝΟΛΟΓΙΑ</a:t>
          </a:r>
          <a:endParaRPr lang="en-US" sz="2800" kern="1200" dirty="0">
            <a:latin typeface="+mj-lt"/>
          </a:endParaRPr>
        </a:p>
      </dsp:txBody>
      <dsp:txXfrm>
        <a:off x="95192" y="1993034"/>
        <a:ext cx="4209901" cy="799881"/>
      </dsp:txXfrm>
    </dsp:sp>
    <dsp:sp modelId="{44426393-CCCE-493D-8A8B-29EE2515DA9B}">
      <dsp:nvSpPr>
        <dsp:cNvPr id="0" name=""/>
        <dsp:cNvSpPr/>
      </dsp:nvSpPr>
      <dsp:spPr>
        <a:xfrm>
          <a:off x="3184161" y="0"/>
          <a:ext cx="2623610" cy="799881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latin typeface="+mj-lt"/>
            </a:rPr>
            <a:t>Παροχή νέων τρόπων μάθησης </a:t>
          </a:r>
          <a:endParaRPr lang="en-US" sz="2000" kern="1200" dirty="0">
            <a:latin typeface="+mj-lt"/>
          </a:endParaRPr>
        </a:p>
      </dsp:txBody>
      <dsp:txXfrm>
        <a:off x="3184161" y="0"/>
        <a:ext cx="2623610" cy="799881"/>
      </dsp:txXfrm>
    </dsp:sp>
    <dsp:sp modelId="{C3044077-3EDA-45C5-A517-A9229479B08F}">
      <dsp:nvSpPr>
        <dsp:cNvPr id="0" name=""/>
        <dsp:cNvSpPr/>
      </dsp:nvSpPr>
      <dsp:spPr>
        <a:xfrm>
          <a:off x="3160496" y="1000507"/>
          <a:ext cx="2623610" cy="799881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latin typeface="+mj-lt"/>
            </a:rPr>
            <a:t>Αύξηση της συμμετοχής στη μάθηση</a:t>
          </a:r>
          <a:endParaRPr lang="en-US" sz="2000" kern="1200" dirty="0">
            <a:latin typeface="+mj-lt"/>
          </a:endParaRPr>
        </a:p>
      </dsp:txBody>
      <dsp:txXfrm>
        <a:off x="3160496" y="1000507"/>
        <a:ext cx="2623610" cy="799881"/>
      </dsp:txXfrm>
    </dsp:sp>
    <dsp:sp modelId="{5929E1D6-9AA2-4264-A4DD-56386DB58406}">
      <dsp:nvSpPr>
        <dsp:cNvPr id="0" name=""/>
        <dsp:cNvSpPr/>
      </dsp:nvSpPr>
      <dsp:spPr>
        <a:xfrm>
          <a:off x="3160496" y="2000359"/>
          <a:ext cx="2623610" cy="799881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latin typeface="+mj-lt"/>
            </a:rPr>
            <a:t>Προώθηση της αυτόνομης μάθησης</a:t>
          </a:r>
          <a:endParaRPr lang="en-US" sz="2000" kern="1200" dirty="0">
            <a:latin typeface="+mj-lt"/>
          </a:endParaRPr>
        </a:p>
      </dsp:txBody>
      <dsp:txXfrm>
        <a:off x="3160496" y="2000359"/>
        <a:ext cx="2623610" cy="799881"/>
      </dsp:txXfrm>
    </dsp:sp>
    <dsp:sp modelId="{1AA95BDD-59C5-4295-8B6E-722649E5C8A4}">
      <dsp:nvSpPr>
        <dsp:cNvPr id="0" name=""/>
        <dsp:cNvSpPr/>
      </dsp:nvSpPr>
      <dsp:spPr>
        <a:xfrm>
          <a:off x="3160496" y="3000210"/>
          <a:ext cx="2623610" cy="799881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latin typeface="+mj-lt"/>
            </a:rPr>
            <a:t>Ευκολία πρόσβασης σε πληροφορίες</a:t>
          </a:r>
          <a:endParaRPr lang="en-US" sz="2000" kern="1200" dirty="0">
            <a:latin typeface="+mj-lt"/>
          </a:endParaRPr>
        </a:p>
      </dsp:txBody>
      <dsp:txXfrm>
        <a:off x="3160496" y="3000210"/>
        <a:ext cx="2623610" cy="799881"/>
      </dsp:txXfrm>
    </dsp:sp>
    <dsp:sp modelId="{9353297D-237A-478E-85EA-7E551427664A}">
      <dsp:nvSpPr>
        <dsp:cNvPr id="0" name=""/>
        <dsp:cNvSpPr/>
      </dsp:nvSpPr>
      <dsp:spPr>
        <a:xfrm>
          <a:off x="3160496" y="4000062"/>
          <a:ext cx="2623610" cy="799881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latin typeface="+mj-lt"/>
            </a:rPr>
            <a:t>Προώθηση της συνεργατικής μάθησης</a:t>
          </a:r>
          <a:endParaRPr lang="en-US" sz="2000" kern="1200" dirty="0">
            <a:latin typeface="+mj-lt"/>
          </a:endParaRPr>
        </a:p>
      </dsp:txBody>
      <dsp:txXfrm>
        <a:off x="3160496" y="4000062"/>
        <a:ext cx="2623610" cy="7998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532F2A-25C6-4A5C-BC68-015E34417F80}">
      <dsp:nvSpPr>
        <dsp:cNvPr id="0" name=""/>
        <dsp:cNvSpPr/>
      </dsp:nvSpPr>
      <dsp:spPr>
        <a:xfrm>
          <a:off x="9676" y="0"/>
          <a:ext cx="1741735" cy="3809894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b="1" kern="12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Βήμα 1: Ανάλυση Δεδομένων Αντίληψης Εκπαιδευτικών για την Επίδραση της Κινητής Τεχνολογίας στη Μάθηση</a:t>
          </a:r>
          <a:endParaRPr lang="el-GR" sz="1200" kern="1200" dirty="0">
            <a:latin typeface="+mj-lt"/>
          </a:endParaRPr>
        </a:p>
      </dsp:txBody>
      <dsp:txXfrm>
        <a:off x="9676" y="0"/>
        <a:ext cx="1741735" cy="960044"/>
      </dsp:txXfrm>
    </dsp:sp>
    <dsp:sp modelId="{11A34F31-13A8-49C4-8AD9-20F0514CFEB8}">
      <dsp:nvSpPr>
        <dsp:cNvPr id="0" name=""/>
        <dsp:cNvSpPr/>
      </dsp:nvSpPr>
      <dsp:spPr>
        <a:xfrm>
          <a:off x="640897" y="1372370"/>
          <a:ext cx="1930121" cy="36681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000" b="1" kern="12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Κατηγορίες Επιπτώσεων:</a:t>
          </a:r>
          <a:endParaRPr lang="el-GR" sz="1000" kern="1200" dirty="0" smtClean="0">
            <a:solidFill>
              <a:schemeClr val="tx1"/>
            </a:solidFill>
            <a:latin typeface="+mj-lt"/>
            <a:cs typeface="Times New Roman" pitchFamily="18" charset="0"/>
          </a:endParaRPr>
        </a:p>
        <a:p>
          <a:pPr marL="114300" lvl="2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000" kern="12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Ομαδοποίηση επιπτώσεων σε κλίμακες ανάλογα με το περιεχόμενο.</a:t>
          </a:r>
          <a:endParaRPr lang="en-US" sz="1000" kern="1200" dirty="0" smtClean="0">
            <a:solidFill>
              <a:schemeClr val="tx1"/>
            </a:solidFill>
            <a:latin typeface="+mj-lt"/>
            <a:cs typeface="Times New Roman" pitchFamily="18" charset="0"/>
          </a:endParaRPr>
        </a:p>
        <a:p>
          <a:pPr marL="114300" lvl="2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1000" kern="1200" dirty="0" smtClean="0">
            <a:solidFill>
              <a:schemeClr val="tx1"/>
            </a:solidFill>
            <a:latin typeface="+mj-lt"/>
            <a:cs typeface="Times New Roman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000" b="1" kern="12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Στατιστικά Στοιχεία:</a:t>
          </a:r>
          <a:endParaRPr lang="el-GR" sz="1000" kern="1200" dirty="0" smtClean="0">
            <a:solidFill>
              <a:schemeClr val="tx1"/>
            </a:solidFill>
            <a:latin typeface="+mj-lt"/>
            <a:cs typeface="Times New Roman" pitchFamily="18" charset="0"/>
          </a:endParaRPr>
        </a:p>
        <a:p>
          <a:pPr marL="114300" lvl="2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000" kern="12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Υπολογισμός περιγραφικών στατιστικών στοιχείων για κάθε κλίμακα.</a:t>
          </a:r>
        </a:p>
        <a:p>
          <a:pPr marL="114300" lvl="2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000" kern="12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Υπολογισμός δείκτη Cronbach's α για κάθε κλίμακα.</a:t>
          </a:r>
        </a:p>
        <a:p>
          <a:pPr marL="114300" lvl="2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1000" kern="1200" dirty="0" smtClean="0">
            <a:solidFill>
              <a:schemeClr val="tx1"/>
            </a:solidFill>
            <a:latin typeface="+mj-lt"/>
            <a:cs typeface="Times New Roman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000" b="1" kern="12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Συνολικός Δείκτης:</a:t>
          </a:r>
          <a:endParaRPr lang="el-GR" sz="1000" kern="1200" dirty="0" smtClean="0">
            <a:solidFill>
              <a:schemeClr val="tx1"/>
            </a:solidFill>
            <a:latin typeface="+mj-lt"/>
            <a:cs typeface="Times New Roman" pitchFamily="18" charset="0"/>
          </a:endParaRPr>
        </a:p>
        <a:p>
          <a:pPr marL="114300" lvl="2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000" kern="12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Υπολογισμός συνολικού δείκτη ανά άτομο.</a:t>
          </a:r>
        </a:p>
        <a:p>
          <a:pPr marL="114300" lvl="2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000" kern="12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Προσθήκη της τιμής όλων των στοιχείων και διαίρεση με τον αριθμό των στοιχείων.</a:t>
          </a:r>
          <a:endParaRPr lang="en-US" sz="1000" kern="1200" dirty="0" smtClean="0">
            <a:solidFill>
              <a:schemeClr val="tx1"/>
            </a:solidFill>
            <a:latin typeface="+mj-lt"/>
            <a:cs typeface="Times New Roman" pitchFamily="18" charset="0"/>
          </a:endParaRPr>
        </a:p>
        <a:p>
          <a:pPr marL="114300" lvl="2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500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97428" y="1428901"/>
        <a:ext cx="1817059" cy="3555127"/>
      </dsp:txXfrm>
    </dsp:sp>
    <dsp:sp modelId="{232A3A19-828B-4851-A538-DC370CA644B7}">
      <dsp:nvSpPr>
        <dsp:cNvPr id="0" name=""/>
        <dsp:cNvSpPr/>
      </dsp:nvSpPr>
      <dsp:spPr>
        <a:xfrm rot="21433440">
          <a:off x="1994575" y="196655"/>
          <a:ext cx="516755" cy="4336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kern="1200"/>
        </a:p>
      </dsp:txBody>
      <dsp:txXfrm>
        <a:off x="1994651" y="286533"/>
        <a:ext cx="386663" cy="260185"/>
      </dsp:txXfrm>
    </dsp:sp>
    <dsp:sp modelId="{BBFE0823-4A63-4C1C-8B76-7953B34446C5}">
      <dsp:nvSpPr>
        <dsp:cNvPr id="0" name=""/>
        <dsp:cNvSpPr/>
      </dsp:nvSpPr>
      <dsp:spPr>
        <a:xfrm>
          <a:off x="2725278" y="0"/>
          <a:ext cx="1741735" cy="2764800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b="1" kern="12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Βήμα 2: Ανάλυση Δεδομένων Χρήσης Εφαρμογών στην Τάξη</a:t>
          </a:r>
          <a:endParaRPr lang="en-US" sz="1200" b="1" kern="1200" dirty="0" smtClean="0">
            <a:solidFill>
              <a:schemeClr val="tx1"/>
            </a:solidFill>
            <a:latin typeface="+mj-lt"/>
            <a:cs typeface="Times New Roman" pitchFamily="18" charset="0"/>
          </a:endParaRPr>
        </a:p>
      </dsp:txBody>
      <dsp:txXfrm>
        <a:off x="2725278" y="0"/>
        <a:ext cx="1741735" cy="696694"/>
      </dsp:txXfrm>
    </dsp:sp>
    <dsp:sp modelId="{57922989-D2BA-4350-BE1E-5559A63D57AE}">
      <dsp:nvSpPr>
        <dsp:cNvPr id="0" name=""/>
        <dsp:cNvSpPr/>
      </dsp:nvSpPr>
      <dsp:spPr>
        <a:xfrm>
          <a:off x="3600394" y="1064272"/>
          <a:ext cx="1460410" cy="24363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000" b="1" kern="12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Περιγραφικά Στατιστικά:</a:t>
          </a:r>
          <a:endParaRPr lang="el-GR" sz="1000" kern="1200" dirty="0">
            <a:latin typeface="+mj-lt"/>
          </a:endParaRPr>
        </a:p>
        <a:p>
          <a:pPr marL="114300" lvl="2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000" kern="12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Υπολογισμός περιγραφικών στατιστικών στοιχείων για τα είδη που αφορούν τη χρήση σχετικών εφαρμογών στην τάξη.</a:t>
          </a:r>
          <a:endParaRPr lang="en-US" sz="1000" kern="1200" dirty="0" smtClean="0">
            <a:solidFill>
              <a:schemeClr val="tx1"/>
            </a:solidFill>
            <a:latin typeface="+mj-lt"/>
            <a:cs typeface="Times New Roman" pitchFamily="18" charset="0"/>
          </a:endParaRPr>
        </a:p>
      </dsp:txBody>
      <dsp:txXfrm>
        <a:off x="3643168" y="1107046"/>
        <a:ext cx="1374862" cy="2350830"/>
      </dsp:txXfrm>
    </dsp:sp>
    <dsp:sp modelId="{9F8378CD-688F-4DCA-9E3C-E64170CA184B}">
      <dsp:nvSpPr>
        <dsp:cNvPr id="0" name=""/>
        <dsp:cNvSpPr/>
      </dsp:nvSpPr>
      <dsp:spPr>
        <a:xfrm>
          <a:off x="4725141" y="131526"/>
          <a:ext cx="547230" cy="4336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kern="1200"/>
        </a:p>
      </dsp:txBody>
      <dsp:txXfrm>
        <a:off x="4725141" y="218254"/>
        <a:ext cx="417138" cy="260185"/>
      </dsp:txXfrm>
    </dsp:sp>
    <dsp:sp modelId="{0D4FD5C1-0927-41F1-88FE-796312E93556}">
      <dsp:nvSpPr>
        <dsp:cNvPr id="0" name=""/>
        <dsp:cNvSpPr/>
      </dsp:nvSpPr>
      <dsp:spPr>
        <a:xfrm>
          <a:off x="5499524" y="0"/>
          <a:ext cx="1741735" cy="2764800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b="1" kern="12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Βήμα 3: Συγκριτική Ανάλυση Επιπτώσεων Μεταξύ Χρηστών και Μη Χρηστών Εφαρμογών</a:t>
          </a:r>
          <a:endParaRPr lang="el-GR" sz="1200" kern="1200" dirty="0">
            <a:latin typeface="+mj-lt"/>
          </a:endParaRPr>
        </a:p>
      </dsp:txBody>
      <dsp:txXfrm>
        <a:off x="5499524" y="0"/>
        <a:ext cx="1741735" cy="696694"/>
      </dsp:txXfrm>
    </dsp:sp>
    <dsp:sp modelId="{CC3870F4-60C3-46D5-97E3-2F51EC646C18}">
      <dsp:nvSpPr>
        <dsp:cNvPr id="0" name=""/>
        <dsp:cNvSpPr/>
      </dsp:nvSpPr>
      <dsp:spPr>
        <a:xfrm>
          <a:off x="5957321" y="1133049"/>
          <a:ext cx="1662678" cy="39075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100" b="1" kern="12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Ανάλυση Τεστ:</a:t>
          </a:r>
          <a:endParaRPr lang="el-GR" sz="1100" kern="1200" dirty="0">
            <a:latin typeface="+mj-lt"/>
          </a:endParaRP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100" kern="12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Εφαρμογή Student's t-test για τον έλεγχο διαφορών μεταξύ των ομάδων χρηστών και μη χρηστών.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100" kern="12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Χρήση Mann-Whitney U μη παραμετρικού τεστ όταν απαιτείται.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100" b="1" kern="12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Καθορισμός Ομάδας Χρηστών:</a:t>
          </a:r>
          <a:endParaRPr lang="el-GR" sz="1100" kern="1200" dirty="0" smtClean="0">
            <a:solidFill>
              <a:schemeClr val="tx1"/>
            </a:solidFill>
            <a:latin typeface="+mj-lt"/>
            <a:cs typeface="Times New Roman" pitchFamily="18" charset="0"/>
          </a:endParaRP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100" kern="1200" dirty="0" smtClean="0">
              <a:solidFill>
                <a:schemeClr val="tx1"/>
              </a:solidFill>
              <a:latin typeface="+mj-lt"/>
              <a:cs typeface="Times New Roman" pitchFamily="18" charset="0"/>
            </a:rPr>
            <a:t>Επιλογή τάξεων όπου οι εκπαιδευτικοί δηλώνουν χρήση της εφαρμογής (συχνότητα χρήσης &gt; ποτέ δεν χρησιμοποιήθηκε).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1100" kern="1200" dirty="0" smtClean="0">
            <a:latin typeface="+mj-lt"/>
          </a:endParaRPr>
        </a:p>
      </dsp:txBody>
      <dsp:txXfrm>
        <a:off x="6006019" y="1181747"/>
        <a:ext cx="1565282" cy="38101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2DF6DE-0E86-4B7D-A615-13577AA37751}">
      <dsp:nvSpPr>
        <dsp:cNvPr id="0" name=""/>
        <dsp:cNvSpPr/>
      </dsp:nvSpPr>
      <dsp:spPr>
        <a:xfrm>
          <a:off x="789509" y="305"/>
          <a:ext cx="5605611" cy="5096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latin typeface="Times New Roman" pitchFamily="18" charset="0"/>
              <a:cs typeface="Times New Roman" pitchFamily="18" charset="0"/>
            </a:rPr>
            <a:t>Εφαρμογές Μάθησης Περιεχομένου (Προτιμώμενες):</a:t>
          </a:r>
          <a:endParaRPr lang="el-GR" sz="1800" kern="1200" dirty="0"/>
        </a:p>
      </dsp:txBody>
      <dsp:txXfrm>
        <a:off x="789509" y="305"/>
        <a:ext cx="5605611" cy="509601"/>
      </dsp:txXfrm>
    </dsp:sp>
    <dsp:sp modelId="{A25DB6B3-7B73-4B6B-BEE0-C2BF59C1EC44}">
      <dsp:nvSpPr>
        <dsp:cNvPr id="0" name=""/>
        <dsp:cNvSpPr/>
      </dsp:nvSpPr>
      <dsp:spPr>
        <a:xfrm>
          <a:off x="789509" y="509906"/>
          <a:ext cx="1311713" cy="1038076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DD1B41-0995-44B2-8F94-E0F4E96CDC15}">
      <dsp:nvSpPr>
        <dsp:cNvPr id="0" name=""/>
        <dsp:cNvSpPr/>
      </dsp:nvSpPr>
      <dsp:spPr>
        <a:xfrm>
          <a:off x="1577409" y="509906"/>
          <a:ext cx="1311713" cy="1038076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45104F-A803-4CDD-9DE5-2E9D8005C10F}">
      <dsp:nvSpPr>
        <dsp:cNvPr id="0" name=""/>
        <dsp:cNvSpPr/>
      </dsp:nvSpPr>
      <dsp:spPr>
        <a:xfrm>
          <a:off x="2365932" y="509906"/>
          <a:ext cx="1311713" cy="1038076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1D21EE-A050-4BE2-B095-5637BC2B2F85}">
      <dsp:nvSpPr>
        <dsp:cNvPr id="0" name=""/>
        <dsp:cNvSpPr/>
      </dsp:nvSpPr>
      <dsp:spPr>
        <a:xfrm>
          <a:off x="3153832" y="509906"/>
          <a:ext cx="1311713" cy="1038076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CB5544-BDF2-4D5A-ABF8-90AC914DB4E8}">
      <dsp:nvSpPr>
        <dsp:cNvPr id="0" name=""/>
        <dsp:cNvSpPr/>
      </dsp:nvSpPr>
      <dsp:spPr>
        <a:xfrm>
          <a:off x="3942354" y="509906"/>
          <a:ext cx="1311713" cy="1038076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B7C5BE-7D3B-4265-8AF0-058920F9047C}">
      <dsp:nvSpPr>
        <dsp:cNvPr id="0" name=""/>
        <dsp:cNvSpPr/>
      </dsp:nvSpPr>
      <dsp:spPr>
        <a:xfrm>
          <a:off x="4730254" y="509906"/>
          <a:ext cx="1311713" cy="1038076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797B54-683A-4F9F-99C4-9371906C3CAF}">
      <dsp:nvSpPr>
        <dsp:cNvPr id="0" name=""/>
        <dsp:cNvSpPr/>
      </dsp:nvSpPr>
      <dsp:spPr>
        <a:xfrm>
          <a:off x="5518777" y="509906"/>
          <a:ext cx="1311713" cy="1038076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F94592-CC92-4A51-9BF4-F7BB313930A1}">
      <dsp:nvSpPr>
        <dsp:cNvPr id="0" name=""/>
        <dsp:cNvSpPr/>
      </dsp:nvSpPr>
      <dsp:spPr>
        <a:xfrm>
          <a:off x="789509" y="613714"/>
          <a:ext cx="5678484" cy="8304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latin typeface="Times New Roman" pitchFamily="18" charset="0"/>
              <a:cs typeface="Times New Roman" pitchFamily="18" charset="0"/>
            </a:rPr>
            <a:t>Pop Maths (52%)</a:t>
          </a:r>
          <a:endParaRPr lang="el-GR" sz="1400" kern="1200" dirty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smtClean="0">
              <a:latin typeface="Times New Roman" pitchFamily="18" charset="0"/>
              <a:cs typeface="Times New Roman" pitchFamily="18" charset="0"/>
            </a:rPr>
            <a:t>Bubbling Math (40.2%)</a:t>
          </a:r>
          <a:endParaRPr lang="el-GR" sz="14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smtClean="0">
              <a:latin typeface="Times New Roman" pitchFamily="18" charset="0"/>
              <a:cs typeface="Times New Roman" pitchFamily="18" charset="0"/>
            </a:rPr>
            <a:t>Connect the dots (48%)</a:t>
          </a:r>
          <a:endParaRPr lang="el-GR" sz="14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789509" y="613714"/>
        <a:ext cx="5678484" cy="830460"/>
      </dsp:txXfrm>
    </dsp:sp>
    <dsp:sp modelId="{217B62E8-9C5D-44EC-9D57-10D9F928147F}">
      <dsp:nvSpPr>
        <dsp:cNvPr id="0" name=""/>
        <dsp:cNvSpPr/>
      </dsp:nvSpPr>
      <dsp:spPr>
        <a:xfrm>
          <a:off x="789509" y="1626461"/>
          <a:ext cx="5605611" cy="5096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latin typeface="Times New Roman" pitchFamily="18" charset="0"/>
              <a:cs typeface="Times New Roman" pitchFamily="18" charset="0"/>
            </a:rPr>
            <a:t>Εφαρμογές Διαχείρισης Πληροφοριών (Προτιμώμενες):</a:t>
          </a:r>
          <a:endParaRPr lang="el-GR" sz="1800" kern="1200" dirty="0"/>
        </a:p>
      </dsp:txBody>
      <dsp:txXfrm>
        <a:off x="789509" y="1626461"/>
        <a:ext cx="5605611" cy="509601"/>
      </dsp:txXfrm>
    </dsp:sp>
    <dsp:sp modelId="{8D96F72E-CF8D-4EE2-8C47-244B6746EF64}">
      <dsp:nvSpPr>
        <dsp:cNvPr id="0" name=""/>
        <dsp:cNvSpPr/>
      </dsp:nvSpPr>
      <dsp:spPr>
        <a:xfrm>
          <a:off x="789509" y="2136062"/>
          <a:ext cx="1311713" cy="1038076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98D631-E620-4CB7-BF2F-69762BAC782A}">
      <dsp:nvSpPr>
        <dsp:cNvPr id="0" name=""/>
        <dsp:cNvSpPr/>
      </dsp:nvSpPr>
      <dsp:spPr>
        <a:xfrm>
          <a:off x="1577409" y="2136062"/>
          <a:ext cx="1311713" cy="1038076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F92CAD-34A8-49EE-92C0-1A023AAB6EDA}">
      <dsp:nvSpPr>
        <dsp:cNvPr id="0" name=""/>
        <dsp:cNvSpPr/>
      </dsp:nvSpPr>
      <dsp:spPr>
        <a:xfrm>
          <a:off x="2365932" y="2136062"/>
          <a:ext cx="1311713" cy="1038076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5E75D8-9408-4A62-B20E-ADBC78512C6C}">
      <dsp:nvSpPr>
        <dsp:cNvPr id="0" name=""/>
        <dsp:cNvSpPr/>
      </dsp:nvSpPr>
      <dsp:spPr>
        <a:xfrm>
          <a:off x="3153832" y="2136062"/>
          <a:ext cx="1311713" cy="1038076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428282-0CEC-47BF-8A11-1765ABE92C00}">
      <dsp:nvSpPr>
        <dsp:cNvPr id="0" name=""/>
        <dsp:cNvSpPr/>
      </dsp:nvSpPr>
      <dsp:spPr>
        <a:xfrm>
          <a:off x="3942354" y="2136062"/>
          <a:ext cx="1311713" cy="1038076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B65826-5BB2-43A9-A179-122A5964E1AF}">
      <dsp:nvSpPr>
        <dsp:cNvPr id="0" name=""/>
        <dsp:cNvSpPr/>
      </dsp:nvSpPr>
      <dsp:spPr>
        <a:xfrm>
          <a:off x="4730254" y="2136062"/>
          <a:ext cx="1311713" cy="1038076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49C12D-C081-4774-9134-D5017296BF32}">
      <dsp:nvSpPr>
        <dsp:cNvPr id="0" name=""/>
        <dsp:cNvSpPr/>
      </dsp:nvSpPr>
      <dsp:spPr>
        <a:xfrm>
          <a:off x="5518777" y="2136062"/>
          <a:ext cx="1311713" cy="1038076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673180-1B87-4DA9-8EBC-9767F0D98194}">
      <dsp:nvSpPr>
        <dsp:cNvPr id="0" name=""/>
        <dsp:cNvSpPr/>
      </dsp:nvSpPr>
      <dsp:spPr>
        <a:xfrm>
          <a:off x="789509" y="2239870"/>
          <a:ext cx="5678484" cy="8304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latin typeface="Times New Roman" pitchFamily="18" charset="0"/>
              <a:cs typeface="Times New Roman" pitchFamily="18" charset="0"/>
            </a:rPr>
            <a:t>Google Search (51%)</a:t>
          </a:r>
          <a:endParaRPr lang="el-GR" sz="1400" kern="1200" dirty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smtClean="0">
              <a:latin typeface="Times New Roman" pitchFamily="18" charset="0"/>
              <a:cs typeface="Times New Roman" pitchFamily="18" charset="0"/>
            </a:rPr>
            <a:t>Google Earth (44.1%)</a:t>
          </a:r>
          <a:endParaRPr lang="el-GR" sz="14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789509" y="2239870"/>
        <a:ext cx="5678484" cy="830460"/>
      </dsp:txXfrm>
    </dsp:sp>
    <dsp:sp modelId="{E846F719-1971-4435-A013-BB4FF27FF350}">
      <dsp:nvSpPr>
        <dsp:cNvPr id="0" name=""/>
        <dsp:cNvSpPr/>
      </dsp:nvSpPr>
      <dsp:spPr>
        <a:xfrm>
          <a:off x="789509" y="3252617"/>
          <a:ext cx="5605611" cy="5096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latin typeface="Times New Roman" pitchFamily="18" charset="0"/>
              <a:cs typeface="Times New Roman" pitchFamily="18" charset="0"/>
            </a:rPr>
            <a:t>Εφαρμογή Δεξιοτήτων Μάθησης (Προτιμώμενη):</a:t>
          </a:r>
          <a:endParaRPr lang="el-GR" sz="1800" kern="1200" dirty="0"/>
        </a:p>
      </dsp:txBody>
      <dsp:txXfrm>
        <a:off x="789509" y="3252617"/>
        <a:ext cx="5605611" cy="509601"/>
      </dsp:txXfrm>
    </dsp:sp>
    <dsp:sp modelId="{E4DDF17A-B261-4CA3-858D-8FF27AA4AC31}">
      <dsp:nvSpPr>
        <dsp:cNvPr id="0" name=""/>
        <dsp:cNvSpPr/>
      </dsp:nvSpPr>
      <dsp:spPr>
        <a:xfrm>
          <a:off x="789509" y="3762218"/>
          <a:ext cx="1311713" cy="1038076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545642-21B8-45C3-8CDF-1836498749CC}">
      <dsp:nvSpPr>
        <dsp:cNvPr id="0" name=""/>
        <dsp:cNvSpPr/>
      </dsp:nvSpPr>
      <dsp:spPr>
        <a:xfrm>
          <a:off x="1577409" y="3762218"/>
          <a:ext cx="1311713" cy="1038076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B70A88-E839-4FA3-A4DB-65E25CF53DF1}">
      <dsp:nvSpPr>
        <dsp:cNvPr id="0" name=""/>
        <dsp:cNvSpPr/>
      </dsp:nvSpPr>
      <dsp:spPr>
        <a:xfrm>
          <a:off x="2365932" y="3762218"/>
          <a:ext cx="1311713" cy="1038076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5BDCBA-08E4-4396-A0C5-80D7BAA31F28}">
      <dsp:nvSpPr>
        <dsp:cNvPr id="0" name=""/>
        <dsp:cNvSpPr/>
      </dsp:nvSpPr>
      <dsp:spPr>
        <a:xfrm>
          <a:off x="3153832" y="3762218"/>
          <a:ext cx="1311713" cy="1038076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CDD7F9-3936-41FB-B1C7-FB8CCD0FCC32}">
      <dsp:nvSpPr>
        <dsp:cNvPr id="0" name=""/>
        <dsp:cNvSpPr/>
      </dsp:nvSpPr>
      <dsp:spPr>
        <a:xfrm>
          <a:off x="3942354" y="3762218"/>
          <a:ext cx="1311713" cy="1038076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682B82-C6B6-4CF6-995F-43C8DDCB445E}">
      <dsp:nvSpPr>
        <dsp:cNvPr id="0" name=""/>
        <dsp:cNvSpPr/>
      </dsp:nvSpPr>
      <dsp:spPr>
        <a:xfrm>
          <a:off x="4730254" y="3762218"/>
          <a:ext cx="1311713" cy="1038076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7B2A25-455B-40A4-8ADF-DA029613242F}">
      <dsp:nvSpPr>
        <dsp:cNvPr id="0" name=""/>
        <dsp:cNvSpPr/>
      </dsp:nvSpPr>
      <dsp:spPr>
        <a:xfrm>
          <a:off x="5518777" y="3762218"/>
          <a:ext cx="1311713" cy="1038076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A4F0B0-8AE9-4C7A-A298-3C81DF309F84}">
      <dsp:nvSpPr>
        <dsp:cNvPr id="0" name=""/>
        <dsp:cNvSpPr/>
      </dsp:nvSpPr>
      <dsp:spPr>
        <a:xfrm>
          <a:off x="789509" y="3866025"/>
          <a:ext cx="5678484" cy="8304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latin typeface="Times New Roman" pitchFamily="18" charset="0"/>
              <a:cs typeface="Times New Roman" pitchFamily="18" charset="0"/>
            </a:rPr>
            <a:t>Pirate Treasure Hunt (43.1%)</a:t>
          </a:r>
          <a:endParaRPr lang="el-GR" sz="1400" kern="1200" dirty="0"/>
        </a:p>
      </dsp:txBody>
      <dsp:txXfrm>
        <a:off x="789509" y="3866025"/>
        <a:ext cx="5678484" cy="8304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7381AA-B4B9-4585-B6A5-E509A18DCE30}">
      <dsp:nvSpPr>
        <dsp:cNvPr id="0" name=""/>
        <dsp:cNvSpPr/>
      </dsp:nvSpPr>
      <dsp:spPr>
        <a:xfrm>
          <a:off x="31" y="13557"/>
          <a:ext cx="3005753" cy="9361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kern="1200" dirty="0" smtClean="0">
              <a:latin typeface="+mj-lt"/>
              <a:cs typeface="Times New Roman" pitchFamily="18" charset="0"/>
            </a:rPr>
            <a:t>Σχετικά Υψηλή Χρήση (Πάνω από 17% των Τάξεων)</a:t>
          </a:r>
          <a:endParaRPr lang="el-GR" sz="1900" kern="1200" dirty="0">
            <a:latin typeface="+mj-lt"/>
          </a:endParaRPr>
        </a:p>
      </dsp:txBody>
      <dsp:txXfrm>
        <a:off x="31" y="13557"/>
        <a:ext cx="3005753" cy="936166"/>
      </dsp:txXfrm>
    </dsp:sp>
    <dsp:sp modelId="{D9D7CD16-8999-48FE-9D86-A13B54F582D8}">
      <dsp:nvSpPr>
        <dsp:cNvPr id="0" name=""/>
        <dsp:cNvSpPr/>
      </dsp:nvSpPr>
      <dsp:spPr>
        <a:xfrm>
          <a:off x="31" y="949723"/>
          <a:ext cx="3005753" cy="422129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b="1" kern="1200" dirty="0" smtClean="0">
              <a:latin typeface="+mj-lt"/>
              <a:cs typeface="Times New Roman" pitchFamily="18" charset="0"/>
            </a:rPr>
            <a:t>Εφαρμογές Μάθησης Περιεχομένου:</a:t>
          </a:r>
          <a:endParaRPr lang="el-GR" sz="1900" kern="1200" dirty="0">
            <a:latin typeface="+mj-lt"/>
          </a:endParaRP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 smtClean="0">
              <a:latin typeface="+mj-lt"/>
              <a:cs typeface="Times New Roman" pitchFamily="18" charset="0"/>
            </a:rPr>
            <a:t>Pop Maths (29.4%)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 smtClean="0">
              <a:latin typeface="+mj-lt"/>
              <a:cs typeface="Times New Roman" pitchFamily="18" charset="0"/>
            </a:rPr>
            <a:t>Bubbling Math (18.6%)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 smtClean="0">
              <a:latin typeface="+mj-lt"/>
              <a:cs typeface="Times New Roman" pitchFamily="18" charset="0"/>
            </a:rPr>
            <a:t>Connect the dots (18.6%)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b="1" kern="1200" dirty="0" smtClean="0">
              <a:latin typeface="+mj-lt"/>
              <a:cs typeface="Times New Roman" pitchFamily="18" charset="0"/>
            </a:rPr>
            <a:t>Εφαρμογή Διαχείρισης Πληροφοριών:</a:t>
          </a:r>
          <a:endParaRPr lang="el-GR" sz="1900" kern="1200" dirty="0" smtClean="0">
            <a:latin typeface="+mj-lt"/>
            <a:cs typeface="Times New Roman" pitchFamily="18" charset="0"/>
          </a:endParaRP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 smtClean="0">
              <a:latin typeface="+mj-lt"/>
              <a:cs typeface="Times New Roman" pitchFamily="18" charset="0"/>
            </a:rPr>
            <a:t>Google Search (27.5%)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b="1" kern="1200" dirty="0" smtClean="0">
              <a:latin typeface="+mj-lt"/>
              <a:cs typeface="Times New Roman" pitchFamily="18" charset="0"/>
            </a:rPr>
            <a:t>Εφαρμογή Δεξιοτήτων Μάθησης:</a:t>
          </a:r>
          <a:endParaRPr lang="el-GR" sz="1900" kern="1200" dirty="0" smtClean="0">
            <a:latin typeface="+mj-lt"/>
            <a:cs typeface="Times New Roman" pitchFamily="18" charset="0"/>
          </a:endParaRP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 smtClean="0">
              <a:latin typeface="+mj-lt"/>
              <a:cs typeface="Times New Roman" pitchFamily="18" charset="0"/>
            </a:rPr>
            <a:t>Doodle Buddy (17.6%)</a:t>
          </a:r>
        </a:p>
      </dsp:txBody>
      <dsp:txXfrm>
        <a:off x="31" y="949723"/>
        <a:ext cx="3005753" cy="4221295"/>
      </dsp:txXfrm>
    </dsp:sp>
    <dsp:sp modelId="{4C67CF06-DC68-4AD4-979C-484730721AC1}">
      <dsp:nvSpPr>
        <dsp:cNvPr id="0" name=""/>
        <dsp:cNvSpPr/>
      </dsp:nvSpPr>
      <dsp:spPr>
        <a:xfrm>
          <a:off x="3426590" y="13557"/>
          <a:ext cx="3005753" cy="9361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kern="1200" dirty="0" smtClean="0">
              <a:latin typeface="+mj-lt"/>
              <a:cs typeface="Times New Roman" pitchFamily="18" charset="0"/>
            </a:rPr>
            <a:t>Χαμηλή Χρήση (Κάτω από 25% των Τάξεων)</a:t>
          </a:r>
        </a:p>
      </dsp:txBody>
      <dsp:txXfrm>
        <a:off x="3426590" y="13557"/>
        <a:ext cx="3005753" cy="936166"/>
      </dsp:txXfrm>
    </dsp:sp>
    <dsp:sp modelId="{40172728-6CE7-4E35-87A9-5BE5CB86B289}">
      <dsp:nvSpPr>
        <dsp:cNvPr id="0" name=""/>
        <dsp:cNvSpPr/>
      </dsp:nvSpPr>
      <dsp:spPr>
        <a:xfrm>
          <a:off x="3426590" y="949723"/>
          <a:ext cx="3005753" cy="422129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b="1" kern="1200" dirty="0" smtClean="0">
              <a:latin typeface="+mj-lt"/>
              <a:cs typeface="Times New Roman" pitchFamily="18" charset="0"/>
            </a:rPr>
            <a:t>Εφαρμογές Διαχείρισης Πληροφοριών:</a:t>
          </a:r>
          <a:endParaRPr lang="el-GR" sz="1900" kern="1200" dirty="0">
            <a:latin typeface="+mj-lt"/>
          </a:endParaRP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 smtClean="0">
              <a:latin typeface="+mj-lt"/>
              <a:cs typeface="Times New Roman" pitchFamily="18" charset="0"/>
            </a:rPr>
            <a:t>Times to Go (22.5%)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 smtClean="0">
              <a:latin typeface="+mj-lt"/>
              <a:cs typeface="Times New Roman" pitchFamily="18" charset="0"/>
            </a:rPr>
            <a:t>Sticky Icky Bathtime (21.2%)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b="1" kern="1200" dirty="0" smtClean="0">
              <a:latin typeface="+mj-lt"/>
              <a:cs typeface="Times New Roman" pitchFamily="18" charset="0"/>
            </a:rPr>
            <a:t>Εφαρμογές Δεξιοτήτων Μάθησης:</a:t>
          </a:r>
          <a:endParaRPr lang="el-GR" sz="1900" kern="1200" dirty="0" smtClean="0">
            <a:latin typeface="+mj-lt"/>
            <a:cs typeface="Times New Roman" pitchFamily="18" charset="0"/>
          </a:endParaRP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 smtClean="0">
              <a:latin typeface="+mj-lt"/>
              <a:cs typeface="Times New Roman" pitchFamily="18" charset="0"/>
            </a:rPr>
            <a:t>Gingerbread maker (18.6%)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 smtClean="0">
              <a:latin typeface="+mj-lt"/>
              <a:cs typeface="Times New Roman" pitchFamily="18" charset="0"/>
            </a:rPr>
            <a:t>PlayArt (24.5%)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b="1" kern="1200" dirty="0" smtClean="0">
              <a:latin typeface="+mj-lt"/>
              <a:cs typeface="Times New Roman" pitchFamily="18" charset="0"/>
            </a:rPr>
            <a:t>Εφαρμογή Μάθησης Περιεχομένου:</a:t>
          </a:r>
          <a:endParaRPr lang="el-GR" sz="1900" kern="1200" dirty="0" smtClean="0">
            <a:latin typeface="+mj-lt"/>
            <a:cs typeface="Times New Roman" pitchFamily="18" charset="0"/>
          </a:endParaRP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 smtClean="0">
              <a:latin typeface="+mj-lt"/>
              <a:cs typeface="Times New Roman" pitchFamily="18" charset="0"/>
            </a:rPr>
            <a:t>Mr. Phonics (11.8%)</a:t>
          </a:r>
        </a:p>
      </dsp:txBody>
      <dsp:txXfrm>
        <a:off x="3426590" y="949723"/>
        <a:ext cx="3005753" cy="422129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85FB9B-EF39-431A-A5A7-FE36CB3F81A9}">
      <dsp:nvSpPr>
        <dsp:cNvPr id="0" name=""/>
        <dsp:cNvSpPr/>
      </dsp:nvSpPr>
      <dsp:spPr>
        <a:xfrm>
          <a:off x="0" y="114299"/>
          <a:ext cx="4572000" cy="4572000"/>
        </a:xfrm>
        <a:prstGeom prst="pie">
          <a:avLst>
            <a:gd name="adj1" fmla="val 5400000"/>
            <a:gd name="adj2" fmla="val 1620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BE39D8-127A-482B-A160-20562B89A49A}">
      <dsp:nvSpPr>
        <dsp:cNvPr id="0" name=""/>
        <dsp:cNvSpPr/>
      </dsp:nvSpPr>
      <dsp:spPr>
        <a:xfrm>
          <a:off x="2286000" y="100629"/>
          <a:ext cx="5334000" cy="457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b="1" kern="1200" dirty="0" smtClean="0">
              <a:latin typeface="Times New Roman" pitchFamily="18" charset="0"/>
              <a:cs typeface="Times New Roman" pitchFamily="18" charset="0"/>
            </a:rPr>
            <a:t>Παρατηρήσεις:</a:t>
          </a:r>
          <a:endParaRPr lang="el-GR" sz="1700" kern="1200" dirty="0"/>
        </a:p>
      </dsp:txBody>
      <dsp:txXfrm>
        <a:off x="2286000" y="100629"/>
        <a:ext cx="5334000" cy="731519"/>
      </dsp:txXfrm>
    </dsp:sp>
    <dsp:sp modelId="{1FDA48AD-32D6-4AD1-950B-C734BB420B69}">
      <dsp:nvSpPr>
        <dsp:cNvPr id="0" name=""/>
        <dsp:cNvSpPr/>
      </dsp:nvSpPr>
      <dsp:spPr>
        <a:xfrm>
          <a:off x="480059" y="845819"/>
          <a:ext cx="3611880" cy="3611880"/>
        </a:xfrm>
        <a:prstGeom prst="pie">
          <a:avLst>
            <a:gd name="adj1" fmla="val 5400000"/>
            <a:gd name="adj2" fmla="val 1620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5188E0-DC74-409B-BBDC-E07F88BB2BCB}">
      <dsp:nvSpPr>
        <dsp:cNvPr id="0" name=""/>
        <dsp:cNvSpPr/>
      </dsp:nvSpPr>
      <dsp:spPr>
        <a:xfrm>
          <a:off x="2286000" y="845819"/>
          <a:ext cx="5334000" cy="361188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>
              <a:latin typeface="Times New Roman" pitchFamily="18" charset="0"/>
              <a:cs typeface="Times New Roman" pitchFamily="18" charset="0"/>
            </a:rPr>
            <a:t>Οι Εφαρμογές Μάθησης Περιεχομένου είναι πιο δημοφιλείς, εστιάζοντας σε άσκηση και πρακτική.</a:t>
          </a:r>
        </a:p>
      </dsp:txBody>
      <dsp:txXfrm>
        <a:off x="2286000" y="845819"/>
        <a:ext cx="5334000" cy="731520"/>
      </dsp:txXfrm>
    </dsp:sp>
    <dsp:sp modelId="{843110C5-7BDB-4E75-8DB4-F3FE4760F91E}">
      <dsp:nvSpPr>
        <dsp:cNvPr id="0" name=""/>
        <dsp:cNvSpPr/>
      </dsp:nvSpPr>
      <dsp:spPr>
        <a:xfrm>
          <a:off x="960120" y="1577339"/>
          <a:ext cx="2651760" cy="2651760"/>
        </a:xfrm>
        <a:prstGeom prst="pie">
          <a:avLst>
            <a:gd name="adj1" fmla="val 5400000"/>
            <a:gd name="adj2" fmla="val 1620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150954-9835-484C-B446-BE53E75218C0}">
      <dsp:nvSpPr>
        <dsp:cNvPr id="0" name=""/>
        <dsp:cNvSpPr/>
      </dsp:nvSpPr>
      <dsp:spPr>
        <a:xfrm>
          <a:off x="2286000" y="1577339"/>
          <a:ext cx="5334000" cy="26517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smtClean="0">
              <a:latin typeface="Times New Roman" pitchFamily="18" charset="0"/>
              <a:cs typeface="Times New Roman" pitchFamily="18" charset="0"/>
            </a:rPr>
            <a:t>Επικρατεί χρήση Εφαρμογών Διαχείρισης Πληροφοριών, ειδικά Google Search.</a:t>
          </a:r>
          <a:endParaRPr lang="el-GR" sz="17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2286000" y="1577339"/>
        <a:ext cx="5334000" cy="731519"/>
      </dsp:txXfrm>
    </dsp:sp>
    <dsp:sp modelId="{06C84423-040F-477F-9DE0-382229A2D573}">
      <dsp:nvSpPr>
        <dsp:cNvPr id="0" name=""/>
        <dsp:cNvSpPr/>
      </dsp:nvSpPr>
      <dsp:spPr>
        <a:xfrm>
          <a:off x="1440180" y="2308859"/>
          <a:ext cx="1691640" cy="1691640"/>
        </a:xfrm>
        <a:prstGeom prst="pie">
          <a:avLst>
            <a:gd name="adj1" fmla="val 5400000"/>
            <a:gd name="adj2" fmla="val 1620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6C54E8-736B-48D1-B658-19CA8102BCE3}">
      <dsp:nvSpPr>
        <dsp:cNvPr id="0" name=""/>
        <dsp:cNvSpPr/>
      </dsp:nvSpPr>
      <dsp:spPr>
        <a:xfrm>
          <a:off x="2286000" y="2308859"/>
          <a:ext cx="5334000" cy="169164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smtClean="0">
              <a:latin typeface="Times New Roman" pitchFamily="18" charset="0"/>
              <a:cs typeface="Times New Roman" pitchFamily="18" charset="0"/>
            </a:rPr>
            <a:t>Ελάχιστη χρήση σε εφαρμογές με περιορισμένο αντίκτυπο στην εκμάθηση περιεχομένου (π.χ., Mr. Phonics).</a:t>
          </a:r>
          <a:endParaRPr lang="el-GR" sz="17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2286000" y="2308859"/>
        <a:ext cx="5334000" cy="731519"/>
      </dsp:txXfrm>
    </dsp:sp>
    <dsp:sp modelId="{A537E61A-695E-44E2-83F0-802173EE64F2}">
      <dsp:nvSpPr>
        <dsp:cNvPr id="0" name=""/>
        <dsp:cNvSpPr/>
      </dsp:nvSpPr>
      <dsp:spPr>
        <a:xfrm>
          <a:off x="1920240" y="3040379"/>
          <a:ext cx="731520" cy="731520"/>
        </a:xfrm>
        <a:prstGeom prst="pie">
          <a:avLst>
            <a:gd name="adj1" fmla="val 5400000"/>
            <a:gd name="adj2" fmla="val 1620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9A5D0C-283B-46E8-90C7-B83E9C0CB1B2}">
      <dsp:nvSpPr>
        <dsp:cNvPr id="0" name=""/>
        <dsp:cNvSpPr/>
      </dsp:nvSpPr>
      <dsp:spPr>
        <a:xfrm>
          <a:off x="2286000" y="3040379"/>
          <a:ext cx="5334000" cy="73152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smtClean="0">
              <a:latin typeface="Times New Roman" pitchFamily="18" charset="0"/>
              <a:cs typeface="Times New Roman" pitchFamily="18" charset="0"/>
            </a:rPr>
            <a:t>Παρουσιάζονται πιθανές αιτίες για τη χαμηλή χρήση ορισμένων εφαρμογών (π.χ., χρονικός περιορισμός).</a:t>
          </a:r>
          <a:endParaRPr lang="el-GR" sz="17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2286000" y="3040379"/>
        <a:ext cx="5334000" cy="73152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7DF93F-DDF3-4789-896F-BA2E5CA46848}">
      <dsp:nvSpPr>
        <dsp:cNvPr id="0" name=""/>
        <dsp:cNvSpPr/>
      </dsp:nvSpPr>
      <dsp:spPr>
        <a:xfrm>
          <a:off x="0" y="114299"/>
          <a:ext cx="4572000" cy="4572000"/>
        </a:xfrm>
        <a:prstGeom prst="pie">
          <a:avLst>
            <a:gd name="adj1" fmla="val 5400000"/>
            <a:gd name="adj2" fmla="val 1620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BF74E2-26A5-48EC-A622-5BA778569FC9}">
      <dsp:nvSpPr>
        <dsp:cNvPr id="0" name=""/>
        <dsp:cNvSpPr/>
      </dsp:nvSpPr>
      <dsp:spPr>
        <a:xfrm>
          <a:off x="2286000" y="114299"/>
          <a:ext cx="5334000" cy="457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b="1" kern="1200" dirty="0" smtClean="0">
              <a:latin typeface="+mj-lt"/>
              <a:cs typeface="Times New Roman" pitchFamily="18" charset="0"/>
            </a:rPr>
            <a:t>Παρατηρήσεις:</a:t>
          </a:r>
          <a:endParaRPr lang="el-GR" sz="2200" kern="1200" dirty="0">
            <a:latin typeface="+mj-lt"/>
          </a:endParaRPr>
        </a:p>
      </dsp:txBody>
      <dsp:txXfrm>
        <a:off x="2286000" y="114299"/>
        <a:ext cx="5334000" cy="1371602"/>
      </dsp:txXfrm>
    </dsp:sp>
    <dsp:sp modelId="{E257E68D-C4E0-4874-8F3C-24B25C8310E0}">
      <dsp:nvSpPr>
        <dsp:cNvPr id="0" name=""/>
        <dsp:cNvSpPr/>
      </dsp:nvSpPr>
      <dsp:spPr>
        <a:xfrm>
          <a:off x="800101" y="1485902"/>
          <a:ext cx="2971797" cy="2971797"/>
        </a:xfrm>
        <a:prstGeom prst="pie">
          <a:avLst>
            <a:gd name="adj1" fmla="val 5400000"/>
            <a:gd name="adj2" fmla="val 1620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2D09BE-1C1E-4446-BA34-4AD770134CF8}">
      <dsp:nvSpPr>
        <dsp:cNvPr id="0" name=""/>
        <dsp:cNvSpPr/>
      </dsp:nvSpPr>
      <dsp:spPr>
        <a:xfrm>
          <a:off x="2286000" y="1485902"/>
          <a:ext cx="5334000" cy="29717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>
              <a:latin typeface="+mj-lt"/>
              <a:cs typeface="Times New Roman" pitchFamily="18" charset="0"/>
            </a:rPr>
            <a:t>Η χρήση συγκεκριμένων εφαρμογών επηρεάζει σημαντικά την αντίληψη των εκπαιδευτικών για τον αντίκτυπο της κινητής τεχνολογίας στη μάθηση.</a:t>
          </a:r>
        </a:p>
      </dsp:txBody>
      <dsp:txXfrm>
        <a:off x="2286000" y="1485902"/>
        <a:ext cx="5334000" cy="1371598"/>
      </dsp:txXfrm>
    </dsp:sp>
    <dsp:sp modelId="{0790FB00-6BD1-4F3A-8CEC-1BF74C7E8845}">
      <dsp:nvSpPr>
        <dsp:cNvPr id="0" name=""/>
        <dsp:cNvSpPr/>
      </dsp:nvSpPr>
      <dsp:spPr>
        <a:xfrm>
          <a:off x="1600200" y="2857501"/>
          <a:ext cx="1371598" cy="1371598"/>
        </a:xfrm>
        <a:prstGeom prst="pie">
          <a:avLst>
            <a:gd name="adj1" fmla="val 5400000"/>
            <a:gd name="adj2" fmla="val 1620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C76D6E-A2BD-4E4F-B0AB-70613B7DCA8F}">
      <dsp:nvSpPr>
        <dsp:cNvPr id="0" name=""/>
        <dsp:cNvSpPr/>
      </dsp:nvSpPr>
      <dsp:spPr>
        <a:xfrm>
          <a:off x="2286000" y="2857501"/>
          <a:ext cx="5334000" cy="13715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>
              <a:latin typeface="+mj-lt"/>
              <a:cs typeface="Times New Roman" pitchFamily="18" charset="0"/>
            </a:rPr>
            <a:t>Υπάρχουν σημαντικές διαφορές στην αντίληψη μεταξύ χρηστών και μη χρηστών κάθε εφαρμογής, καθώς και μεταξύ διαφορετικών εφαρμογών.</a:t>
          </a:r>
        </a:p>
      </dsp:txBody>
      <dsp:txXfrm>
        <a:off x="2286000" y="2857501"/>
        <a:ext cx="5334000" cy="137159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BAFBB8-B205-4B68-BBF8-4967CA24ED48}">
      <dsp:nvSpPr>
        <dsp:cNvPr id="0" name=""/>
        <dsp:cNvSpPr/>
      </dsp:nvSpPr>
      <dsp:spPr>
        <a:xfrm>
          <a:off x="0" y="0"/>
          <a:ext cx="6096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F8BE08-A713-46F3-9DB2-61C9807D571E}">
      <dsp:nvSpPr>
        <dsp:cNvPr id="0" name=""/>
        <dsp:cNvSpPr/>
      </dsp:nvSpPr>
      <dsp:spPr>
        <a:xfrm>
          <a:off x="0" y="0"/>
          <a:ext cx="6096000" cy="1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>
              <a:latin typeface="+mj-lt"/>
              <a:cs typeface="Times New Roman" panose="02020603050405020304" pitchFamily="18" charset="0"/>
            </a:rPr>
            <a:t>Τα ευρήματα των ερωτημάτων μας προσφέρουν πληροφορίες για:</a:t>
          </a:r>
          <a:r>
            <a:rPr lang="el-GR" sz="2800" kern="1200" dirty="0" smtClean="0">
              <a:latin typeface="+mj-lt"/>
              <a:cs typeface="Times New Roman" panose="02020603050405020304" pitchFamily="18" charset="0"/>
            </a:rPr>
            <a:t> </a:t>
          </a:r>
          <a:endParaRPr lang="el-GR" sz="2800" kern="1200" dirty="0">
            <a:latin typeface="+mj-lt"/>
          </a:endParaRPr>
        </a:p>
      </dsp:txBody>
      <dsp:txXfrm>
        <a:off x="0" y="0"/>
        <a:ext cx="6096000" cy="1016000"/>
      </dsp:txXfrm>
    </dsp:sp>
    <dsp:sp modelId="{7B3D2EA8-589B-433B-BD5E-8CF793334A0D}">
      <dsp:nvSpPr>
        <dsp:cNvPr id="0" name=""/>
        <dsp:cNvSpPr/>
      </dsp:nvSpPr>
      <dsp:spPr>
        <a:xfrm>
          <a:off x="0" y="1016000"/>
          <a:ext cx="6096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8D3F4C-7988-4016-A0AE-C5B2609FB3A9}">
      <dsp:nvSpPr>
        <dsp:cNvPr id="0" name=""/>
        <dsp:cNvSpPr/>
      </dsp:nvSpPr>
      <dsp:spPr>
        <a:xfrm>
          <a:off x="0" y="1016000"/>
          <a:ext cx="6096000" cy="1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>
              <a:latin typeface="+mj-lt"/>
              <a:cs typeface="Times New Roman" panose="02020603050405020304" pitchFamily="18" charset="0"/>
              <a:sym typeface="Wingdings" panose="05000000000000000000" pitchFamily="2" charset="2"/>
            </a:rPr>
            <a:t>αποτελέσματα στη μάθηση χάρη στη χρήση τεχνολογίας</a:t>
          </a:r>
          <a:endParaRPr lang="el-GR" sz="2800" kern="1200" dirty="0">
            <a:latin typeface="+mj-lt"/>
            <a:cs typeface="Times New Roman" panose="02020603050405020304" pitchFamily="18" charset="0"/>
            <a:sym typeface="Wingdings" panose="05000000000000000000" pitchFamily="2" charset="2"/>
          </a:endParaRPr>
        </a:p>
      </dsp:txBody>
      <dsp:txXfrm>
        <a:off x="0" y="1016000"/>
        <a:ext cx="6096000" cy="1016000"/>
      </dsp:txXfrm>
    </dsp:sp>
    <dsp:sp modelId="{F22A155A-8308-46C1-9B43-FCA872EE04B3}">
      <dsp:nvSpPr>
        <dsp:cNvPr id="0" name=""/>
        <dsp:cNvSpPr/>
      </dsp:nvSpPr>
      <dsp:spPr>
        <a:xfrm>
          <a:off x="0" y="2032000"/>
          <a:ext cx="6096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393462-3CE4-414E-92F9-D7C551F19AE3}">
      <dsp:nvSpPr>
        <dsp:cNvPr id="0" name=""/>
        <dsp:cNvSpPr/>
      </dsp:nvSpPr>
      <dsp:spPr>
        <a:xfrm>
          <a:off x="0" y="2032000"/>
          <a:ext cx="6096000" cy="1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>
              <a:latin typeface="+mj-lt"/>
              <a:cs typeface="Times New Roman" panose="02020603050405020304" pitchFamily="18" charset="0"/>
              <a:sym typeface="Wingdings" panose="05000000000000000000" pitchFamily="2" charset="2"/>
            </a:rPr>
            <a:t>συχνότητα χρήσης εφαρμογών στην τάξη</a:t>
          </a:r>
          <a:endParaRPr lang="el-GR" sz="2800" kern="1200" dirty="0">
            <a:latin typeface="+mj-lt"/>
            <a:cs typeface="Times New Roman" panose="02020603050405020304" pitchFamily="18" charset="0"/>
            <a:sym typeface="Wingdings" panose="05000000000000000000" pitchFamily="2" charset="2"/>
          </a:endParaRPr>
        </a:p>
      </dsp:txBody>
      <dsp:txXfrm>
        <a:off x="0" y="2032000"/>
        <a:ext cx="6096000" cy="1016000"/>
      </dsp:txXfrm>
    </dsp:sp>
    <dsp:sp modelId="{21C32C59-9049-4B1E-ADCB-58477B2E5E94}">
      <dsp:nvSpPr>
        <dsp:cNvPr id="0" name=""/>
        <dsp:cNvSpPr/>
      </dsp:nvSpPr>
      <dsp:spPr>
        <a:xfrm>
          <a:off x="0" y="3047999"/>
          <a:ext cx="6096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C70338-27B6-478C-ACD6-7DBFBABD0F22}">
      <dsp:nvSpPr>
        <dsp:cNvPr id="0" name=""/>
        <dsp:cNvSpPr/>
      </dsp:nvSpPr>
      <dsp:spPr>
        <a:xfrm>
          <a:off x="0" y="3047999"/>
          <a:ext cx="6096000" cy="1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>
              <a:latin typeface="+mj-lt"/>
              <a:cs typeface="Times New Roman" panose="02020603050405020304" pitchFamily="18" charset="0"/>
              <a:sym typeface="Wingdings" panose="05000000000000000000" pitchFamily="2" charset="2"/>
            </a:rPr>
            <a:t>διαφορετικές γνώμες ανάμεσα στους χρήστες – μη χρήστες εφαρμογών</a:t>
          </a:r>
          <a:endParaRPr lang="el-GR" sz="2800" kern="1200" dirty="0">
            <a:latin typeface="+mj-lt"/>
            <a:cs typeface="Times New Roman" panose="02020603050405020304" pitchFamily="18" charset="0"/>
            <a:sym typeface="Wingdings" panose="05000000000000000000" pitchFamily="2" charset="2"/>
          </a:endParaRPr>
        </a:p>
      </dsp:txBody>
      <dsp:txXfrm>
        <a:off x="0" y="3047999"/>
        <a:ext cx="6096000" cy="10160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E73779-19DD-45C4-954C-BECC17AC00A4}">
      <dsp:nvSpPr>
        <dsp:cNvPr id="0" name=""/>
        <dsp:cNvSpPr/>
      </dsp:nvSpPr>
      <dsp:spPr>
        <a:xfrm>
          <a:off x="0" y="0"/>
          <a:ext cx="7620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F80EE6-74BD-4F00-89FB-F96C61E9EAB3}">
      <dsp:nvSpPr>
        <dsp:cNvPr id="0" name=""/>
        <dsp:cNvSpPr/>
      </dsp:nvSpPr>
      <dsp:spPr>
        <a:xfrm>
          <a:off x="0" y="0"/>
          <a:ext cx="1524000" cy="4800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900" kern="1200" dirty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900" kern="1200" dirty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900" kern="1200" dirty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u="none" kern="1200" dirty="0"/>
            <a:t>ΠΕΡΙΟΡΙΣΜΟΙ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u="none" kern="1200" dirty="0"/>
            <a:t>ΕΡΕΥΝΑΣ</a:t>
          </a:r>
        </a:p>
      </dsp:txBody>
      <dsp:txXfrm>
        <a:off x="0" y="0"/>
        <a:ext cx="1524000" cy="4800600"/>
      </dsp:txXfrm>
    </dsp:sp>
    <dsp:sp modelId="{57A46DA7-5824-4C81-800C-FC46461EDA58}">
      <dsp:nvSpPr>
        <dsp:cNvPr id="0" name=""/>
        <dsp:cNvSpPr/>
      </dsp:nvSpPr>
      <dsp:spPr>
        <a:xfrm>
          <a:off x="1638299" y="75009"/>
          <a:ext cx="5981700" cy="1500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Περισσότεροι τύποι/κατηγορίες εφαρμογών</a:t>
          </a:r>
          <a:r>
            <a:rPr lang="en-US" sz="3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l-GR" sz="3100" kern="1200" dirty="0"/>
        </a:p>
      </dsp:txBody>
      <dsp:txXfrm>
        <a:off x="1638299" y="75009"/>
        <a:ext cx="5981700" cy="1500187"/>
      </dsp:txXfrm>
    </dsp:sp>
    <dsp:sp modelId="{FB63FF3A-2D86-4A92-A949-60129F7BFB28}">
      <dsp:nvSpPr>
        <dsp:cNvPr id="0" name=""/>
        <dsp:cNvSpPr/>
      </dsp:nvSpPr>
      <dsp:spPr>
        <a:xfrm>
          <a:off x="1523999" y="1575196"/>
          <a:ext cx="6096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5DEA80-B7E4-4954-99F3-AB8AF09BA754}">
      <dsp:nvSpPr>
        <dsp:cNvPr id="0" name=""/>
        <dsp:cNvSpPr/>
      </dsp:nvSpPr>
      <dsp:spPr>
        <a:xfrm>
          <a:off x="1638299" y="1650206"/>
          <a:ext cx="5981700" cy="1500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Το δείγμα </a:t>
          </a:r>
          <a:r>
            <a:rPr lang="el-GR" sz="3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δεν είναι αρκετά μεγάλο και αντιπροσωπευτικό</a:t>
          </a:r>
          <a:r>
            <a:rPr lang="en-US" sz="3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l-GR" sz="3100" kern="1200" dirty="0"/>
        </a:p>
      </dsp:txBody>
      <dsp:txXfrm>
        <a:off x="1638299" y="1650206"/>
        <a:ext cx="5981700" cy="1500187"/>
      </dsp:txXfrm>
    </dsp:sp>
    <dsp:sp modelId="{FBF12B1F-5C02-44C6-9338-AF3ADBCEBE5A}">
      <dsp:nvSpPr>
        <dsp:cNvPr id="0" name=""/>
        <dsp:cNvSpPr/>
      </dsp:nvSpPr>
      <dsp:spPr>
        <a:xfrm>
          <a:off x="1523999" y="3150393"/>
          <a:ext cx="6096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E0B8CD-FCF6-45A8-ADBF-2C84B87256C6}">
      <dsp:nvSpPr>
        <dsp:cNvPr id="0" name=""/>
        <dsp:cNvSpPr/>
      </dsp:nvSpPr>
      <dsp:spPr>
        <a:xfrm>
          <a:off x="1638299" y="3225403"/>
          <a:ext cx="5981700" cy="1500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Τα συμπεράσματα χρειάζονται </a:t>
          </a:r>
          <a:r>
            <a:rPr lang="el-GR" sz="3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περαιτέρω </a:t>
          </a:r>
          <a:r>
            <a:rPr lang="el-GR" sz="3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επιβεβαίωση με νέες έρευνες</a:t>
          </a:r>
          <a:r>
            <a:rPr lang="en-US" sz="3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l-GR" sz="3100" kern="1200" dirty="0"/>
        </a:p>
      </dsp:txBody>
      <dsp:txXfrm>
        <a:off x="1638299" y="3225403"/>
        <a:ext cx="5981700" cy="1500187"/>
      </dsp:txXfrm>
    </dsp:sp>
    <dsp:sp modelId="{4CC352F7-D0A1-4C40-97DE-198997A23C85}">
      <dsp:nvSpPr>
        <dsp:cNvPr id="0" name=""/>
        <dsp:cNvSpPr/>
      </dsp:nvSpPr>
      <dsp:spPr>
        <a:xfrm>
          <a:off x="1523999" y="4725590"/>
          <a:ext cx="6096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D53F6-6291-49B1-95EA-4241E95CC5CC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FCA7D-9C20-4A2C-9704-384C69D567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D53F6-6291-49B1-95EA-4241E95CC5CC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FCA7D-9C20-4A2C-9704-384C69D567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D53F6-6291-49B1-95EA-4241E95CC5CC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FCA7D-9C20-4A2C-9704-384C69D567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D53F6-6291-49B1-95EA-4241E95CC5CC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FCA7D-9C20-4A2C-9704-384C69D567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D53F6-6291-49B1-95EA-4241E95CC5CC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FCA7D-9C20-4A2C-9704-384C69D567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D53F6-6291-49B1-95EA-4241E95CC5CC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FCA7D-9C20-4A2C-9704-384C69D567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D53F6-6291-49B1-95EA-4241E95CC5CC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FCA7D-9C20-4A2C-9704-384C69D567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D53F6-6291-49B1-95EA-4241E95CC5CC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FCA7D-9C20-4A2C-9704-384C69D567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D53F6-6291-49B1-95EA-4241E95CC5CC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FCA7D-9C20-4A2C-9704-384C69D567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D53F6-6291-49B1-95EA-4241E95CC5CC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FCA7D-9C20-4A2C-9704-384C69D5673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D53F6-6291-49B1-95EA-4241E95CC5CC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DFCA7D-9C20-4A2C-9704-384C69D5673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D5DFCA7D-9C20-4A2C-9704-384C69D5673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97D53F6-6291-49B1-95EA-4241E95CC5CC}" type="datetimeFigureOut">
              <a:rPr lang="en-US" smtClean="0"/>
              <a:t>12/22/2023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25" r:id="rId1"/>
    <p:sldLayoutId id="2147484526" r:id="rId2"/>
    <p:sldLayoutId id="2147484527" r:id="rId3"/>
    <p:sldLayoutId id="2147484528" r:id="rId4"/>
    <p:sldLayoutId id="2147484529" r:id="rId5"/>
    <p:sldLayoutId id="2147484530" r:id="rId6"/>
    <p:sldLayoutId id="2147484531" r:id="rId7"/>
    <p:sldLayoutId id="2147484532" r:id="rId8"/>
    <p:sldLayoutId id="2147484533" r:id="rId9"/>
    <p:sldLayoutId id="2147484534" r:id="rId10"/>
    <p:sldLayoutId id="214748453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6.jp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3648" y="332656"/>
            <a:ext cx="6840760" cy="1224136"/>
          </a:xfrm>
        </p:spPr>
        <p:txBody>
          <a:bodyPr>
            <a:normAutofit/>
          </a:bodyPr>
          <a:lstStyle/>
          <a:p>
            <a:r>
              <a:rPr lang="el-GR" sz="2400" b="1" dirty="0" smtClean="0"/>
              <a:t>Εξερευνώντας τη χρήση της εκπαιδευτικής τεχνολογίας στην πρωτοβάθμια εκπαίδευση</a:t>
            </a: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5776" y="2708920"/>
            <a:ext cx="6172200" cy="1371600"/>
          </a:xfrm>
        </p:spPr>
        <p:txBody>
          <a:bodyPr>
            <a:normAutofit/>
          </a:bodyPr>
          <a:lstStyle/>
          <a:p>
            <a:r>
              <a:rPr lang="el-GR" dirty="0" smtClean="0"/>
              <a:t>Η αντίληψη των εκπαιδευτικών για τις επιδράσεις της μάθησης μέσω κινητής τεχνολογίας και τη χρήση εφαρμογών στην αίθουσα διδασκαλίας.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55776" y="558924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748111" y="4570928"/>
            <a:ext cx="24705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1600" b="1" dirty="0" smtClean="0"/>
              <a:t>Ομάδα «ΤΕΣΣΕΡΙΣ και 1/2»</a:t>
            </a:r>
          </a:p>
          <a:p>
            <a:pPr algn="ctr"/>
            <a:endParaRPr lang="el-GR" sz="1600" b="1" dirty="0" smtClean="0"/>
          </a:p>
          <a:p>
            <a:r>
              <a:rPr lang="el-GR" sz="1600" b="1" dirty="0" smtClean="0"/>
              <a:t>Κωνσταντίνα</a:t>
            </a:r>
            <a:r>
              <a:rPr lang="en-US" sz="1600" b="1" dirty="0" smtClean="0"/>
              <a:t> </a:t>
            </a:r>
            <a:r>
              <a:rPr lang="el-GR" sz="1600" b="1" dirty="0" smtClean="0"/>
              <a:t>Κατσαρού</a:t>
            </a:r>
          </a:p>
          <a:p>
            <a:r>
              <a:rPr lang="el-GR" sz="1600" b="1" dirty="0" smtClean="0"/>
              <a:t>Υρώ Κυρίκογλου</a:t>
            </a:r>
          </a:p>
          <a:p>
            <a:r>
              <a:rPr lang="el-GR" sz="1600" b="1" dirty="0" smtClean="0"/>
              <a:t>Ελευθερία Ματθαίου</a:t>
            </a:r>
          </a:p>
          <a:p>
            <a:r>
              <a:rPr lang="el-GR" sz="1600" b="1" dirty="0" smtClean="0"/>
              <a:t>Ελένη Ντουρουντάκη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51779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Ανάλυση δεδομένων</a:t>
            </a:r>
            <a:endParaRPr lang="el-G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7716105"/>
              </p:ext>
            </p:extLst>
          </p:nvPr>
        </p:nvGraphicFramePr>
        <p:xfrm>
          <a:off x="395536" y="1340768"/>
          <a:ext cx="76200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1383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 smtClean="0"/>
              <a:t>Αποτελέσματα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7620000" cy="5060032"/>
          </a:xfrm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pPr>
              <a:buNone/>
              <a:defRPr/>
            </a:pPr>
            <a:r>
              <a:rPr lang="el-GR" sz="2400" b="1" dirty="0">
                <a:latin typeface="+mj-lt"/>
                <a:cs typeface="Times New Roman" pitchFamily="18" charset="0"/>
              </a:rPr>
              <a:t>Κύρια Συμπεράσματα:</a:t>
            </a:r>
            <a:endParaRPr lang="el-GR" sz="2400" dirty="0">
              <a:latin typeface="+mj-lt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el-GR" sz="2400" dirty="0">
                <a:latin typeface="+mj-lt"/>
                <a:cs typeface="Times New Roman" pitchFamily="18" charset="0"/>
              </a:rPr>
              <a:t>Εκπαιδευτικοί θεωρούν τη χρήση κινητής τεχνολογίας θετική για τη μάθηση</a:t>
            </a:r>
            <a:r>
              <a:rPr lang="el-GR" sz="2400" dirty="0" smtClean="0">
                <a:latin typeface="+mj-lt"/>
                <a:cs typeface="Times New Roman" pitchFamily="18" charset="0"/>
              </a:rPr>
              <a:t>.</a:t>
            </a:r>
          </a:p>
          <a:p>
            <a:pPr>
              <a:buNone/>
              <a:defRPr/>
            </a:pPr>
            <a:endParaRPr lang="el-GR" sz="2400" dirty="0">
              <a:latin typeface="+mj-lt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el-GR" sz="2400" b="1" dirty="0">
                <a:latin typeface="+mj-lt"/>
                <a:cs typeface="Times New Roman" pitchFamily="18" charset="0"/>
              </a:rPr>
              <a:t>Τρεις Κύριες Επιπτώσεις Θεωρούνται Σημαντικές:</a:t>
            </a:r>
            <a:endParaRPr lang="el-GR" sz="2400" dirty="0">
              <a:latin typeface="+mj-lt"/>
              <a:cs typeface="Times New Roman" pitchFamily="18" charset="0"/>
            </a:endParaRPr>
          </a:p>
          <a:p>
            <a:pPr>
              <a:defRPr/>
            </a:pPr>
            <a:r>
              <a:rPr lang="el-GR" sz="2400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Πρόσβαση σε Πληροφορίες (M = 4.10):</a:t>
            </a:r>
            <a:r>
              <a:rPr lang="en-US" sz="24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 </a:t>
            </a:r>
            <a:r>
              <a:rPr lang="el-GR" sz="2400" dirty="0">
                <a:latin typeface="+mj-lt"/>
                <a:cs typeface="Times New Roman" pitchFamily="18" charset="0"/>
              </a:rPr>
              <a:t>Χρήση κινητής τεχνολογίας για διευκόλυνση πρόσβασης σε πληροφορίες.</a:t>
            </a:r>
          </a:p>
          <a:p>
            <a:pPr>
              <a:defRPr/>
            </a:pPr>
            <a:r>
              <a:rPr lang="el-GR" sz="2400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Νέοι Τρόποι Μάθησης (M = 4.07):</a:t>
            </a:r>
            <a:r>
              <a:rPr lang="en-US" sz="2400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 </a:t>
            </a:r>
            <a:r>
              <a:rPr lang="el-GR" sz="2400" dirty="0">
                <a:latin typeface="+mj-lt"/>
                <a:cs typeface="Times New Roman" pitchFamily="18" charset="0"/>
              </a:rPr>
              <a:t>Κινητή τεχνολογία προσφέρει νέους τρόπους μάθησης.</a:t>
            </a:r>
          </a:p>
          <a:p>
            <a:pPr>
              <a:defRPr/>
            </a:pPr>
            <a:r>
              <a:rPr lang="el-GR" sz="2400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Αύξηση Συμμετοχής στη Μάθηση (M = 4.05):</a:t>
            </a:r>
            <a:r>
              <a:rPr lang="en-US" sz="2400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 </a:t>
            </a:r>
            <a:r>
              <a:rPr lang="el-GR" sz="2400" dirty="0">
                <a:latin typeface="+mj-lt"/>
                <a:cs typeface="Times New Roman" pitchFamily="18" charset="0"/>
              </a:rPr>
              <a:t>Κινητή τεχνολογία συνδέεται με αύξηση συμμετοχής στη μάθηση</a:t>
            </a:r>
            <a:r>
              <a:rPr lang="el-GR" sz="2400" dirty="0" smtClean="0">
                <a:latin typeface="+mj-lt"/>
                <a:cs typeface="Times New Roman" pitchFamily="18" charset="0"/>
              </a:rPr>
              <a:t>.</a:t>
            </a:r>
          </a:p>
          <a:p>
            <a:pPr marL="114300" indent="0">
              <a:buNone/>
              <a:defRPr/>
            </a:pPr>
            <a:endParaRPr lang="el-GR" sz="2400" dirty="0">
              <a:latin typeface="+mj-lt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el-GR" sz="2400" b="1" dirty="0">
                <a:latin typeface="+mj-lt"/>
                <a:cs typeface="Times New Roman" pitchFamily="18" charset="0"/>
              </a:rPr>
              <a:t>Λιγότερο Εκτιμημένη Επίδραση:</a:t>
            </a:r>
            <a:endParaRPr lang="el-GR" sz="2400" dirty="0">
              <a:latin typeface="+mj-lt"/>
              <a:cs typeface="Times New Roman" pitchFamily="18" charset="0"/>
            </a:endParaRPr>
          </a:p>
          <a:p>
            <a:pPr>
              <a:defRPr/>
            </a:pPr>
            <a:r>
              <a:rPr lang="el-GR" sz="2400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Συνεργατική Μάθηση (M = 3.71):</a:t>
            </a:r>
            <a:r>
              <a:rPr lang="el-GR" sz="2400" dirty="0">
                <a:latin typeface="+mj-lt"/>
                <a:cs typeface="Times New Roman" pitchFamily="18" charset="0"/>
              </a:rPr>
              <a:t>Συνεργατική μάθηση θεωρείται η λιγότερο εκτιμημένη επίδραση</a:t>
            </a:r>
            <a:r>
              <a:rPr lang="el-GR" sz="2400" dirty="0" smtClean="0">
                <a:latin typeface="+mj-lt"/>
                <a:cs typeface="Times New Roman" pitchFamily="18" charset="0"/>
              </a:rPr>
              <a:t>.</a:t>
            </a:r>
          </a:p>
          <a:p>
            <a:pPr marL="114300" indent="0">
              <a:buNone/>
              <a:defRPr/>
            </a:pPr>
            <a:endParaRPr lang="en-US" sz="2400" dirty="0">
              <a:latin typeface="+mj-lt"/>
              <a:cs typeface="Times New Roman" pitchFamily="18" charset="0"/>
            </a:endParaRPr>
          </a:p>
          <a:p>
            <a:pPr>
              <a:defRPr/>
            </a:pPr>
            <a:endParaRPr lang="el-GR" sz="2400" dirty="0"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84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43608" y="476672"/>
            <a:ext cx="6318448" cy="618630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buNone/>
              <a:defRPr/>
            </a:pPr>
            <a:r>
              <a:rPr lang="el-GR" b="1" dirty="0">
                <a:latin typeface="+mj-lt"/>
                <a:cs typeface="Times New Roman" pitchFamily="18" charset="0"/>
              </a:rPr>
              <a:t>Συγκεκριμένα Στοιχεία με Υψηλές Βαθμολογίες:</a:t>
            </a:r>
          </a:p>
          <a:p>
            <a:pPr>
              <a:buNone/>
              <a:defRPr/>
            </a:pPr>
            <a:endParaRPr lang="el-GR" dirty="0">
              <a:latin typeface="+mj-lt"/>
              <a:cs typeface="Times New Roman" pitchFamily="18" charset="0"/>
            </a:endParaRPr>
          </a:p>
          <a:p>
            <a:pPr>
              <a:defRPr/>
            </a:pPr>
            <a:r>
              <a:rPr lang="el-GR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Ενθάρρυνση Ενδιαφέροντος των Μαθητών (M = 4.20):</a:t>
            </a:r>
            <a:r>
              <a:rPr lang="en-US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 </a:t>
            </a:r>
            <a:r>
              <a:rPr lang="el-GR" dirty="0">
                <a:latin typeface="+mj-lt"/>
                <a:cs typeface="Times New Roman" pitchFamily="18" charset="0"/>
              </a:rPr>
              <a:t>Κινητή τεχνολογία ενθαρρύνει το ενδιαφέρον των μαθητών.</a:t>
            </a:r>
          </a:p>
          <a:p>
            <a:pPr>
              <a:defRPr/>
            </a:pPr>
            <a:r>
              <a:rPr lang="el-GR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Προώθηση Νέων Τρόπων Κατασκευής Γνώσης (M = 4.16):</a:t>
            </a:r>
            <a:r>
              <a:rPr lang="en-US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 </a:t>
            </a:r>
            <a:r>
              <a:rPr lang="el-GR" dirty="0">
                <a:latin typeface="+mj-lt"/>
                <a:cs typeface="Times New Roman" pitchFamily="18" charset="0"/>
              </a:rPr>
              <a:t>Κινητή τεχνολογία προωθεί νέους τρόπους κατασκευής γνώσης.</a:t>
            </a:r>
          </a:p>
          <a:p>
            <a:pPr>
              <a:defRPr/>
            </a:pPr>
            <a:r>
              <a:rPr lang="el-GR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Βελτίωση Δεξιοτήτων Αναζήτησης Πληροφοριών (M = 4.15):</a:t>
            </a:r>
            <a:r>
              <a:rPr lang="en-US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 </a:t>
            </a:r>
            <a:r>
              <a:rPr lang="el-GR" dirty="0">
                <a:latin typeface="+mj-lt"/>
                <a:cs typeface="Times New Roman" pitchFamily="18" charset="0"/>
              </a:rPr>
              <a:t>Χρήση κινητής τεχνολογίας βελτιώνει δεξιότητες αναζήτησης πληροφοριών.</a:t>
            </a:r>
          </a:p>
          <a:p>
            <a:pPr>
              <a:defRPr/>
            </a:pPr>
            <a:endParaRPr lang="el-GR" dirty="0">
              <a:latin typeface="+mj-lt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el-GR" b="1" dirty="0">
                <a:latin typeface="+mj-lt"/>
                <a:cs typeface="Times New Roman" pitchFamily="18" charset="0"/>
              </a:rPr>
              <a:t>Λιγότερο Εκτιμημένα Στοιχεία:</a:t>
            </a:r>
          </a:p>
          <a:p>
            <a:pPr>
              <a:buNone/>
              <a:defRPr/>
            </a:pPr>
            <a:endParaRPr lang="el-GR" dirty="0">
              <a:latin typeface="+mj-lt"/>
              <a:cs typeface="Times New Roman" pitchFamily="18" charset="0"/>
            </a:endParaRPr>
          </a:p>
          <a:p>
            <a:pPr>
              <a:defRPr/>
            </a:pPr>
            <a:r>
              <a:rPr lang="el-GR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Συνεργατική Μάθηση μεταξύ Μαθητών (M = 3.86):</a:t>
            </a:r>
            <a:r>
              <a:rPr lang="en-US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 </a:t>
            </a:r>
            <a:r>
              <a:rPr lang="el-GR" dirty="0">
                <a:latin typeface="+mj-lt"/>
                <a:cs typeface="Times New Roman" pitchFamily="18" charset="0"/>
              </a:rPr>
              <a:t>Εκπαιδευτικοί λιγότερο εκτιμούν τη συνεργατική μάθηση μεταξύ μαθητών.</a:t>
            </a:r>
          </a:p>
          <a:p>
            <a:pPr>
              <a:defRPr/>
            </a:pPr>
            <a:r>
              <a:rPr lang="el-GR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Εργασία σε Ομαδική Βάση (M = 3.75):</a:t>
            </a:r>
            <a:r>
              <a:rPr lang="el-GR" dirty="0">
                <a:latin typeface="+mj-lt"/>
                <a:cs typeface="Times New Roman" pitchFamily="18" charset="0"/>
              </a:rPr>
              <a:t>Εργασία σε ομαδική βάση λαμβάνει χαμηλότερη βαθμολογία.</a:t>
            </a:r>
          </a:p>
          <a:p>
            <a:pPr>
              <a:defRPr/>
            </a:pPr>
            <a:r>
              <a:rPr lang="el-GR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Προώθηση Διαδικασιών Λήψης Αποφάσεων μεταξύ Μαθητών (M = 3.75):</a:t>
            </a:r>
            <a:r>
              <a:rPr lang="en-US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 </a:t>
            </a:r>
            <a:r>
              <a:rPr lang="el-GR" dirty="0">
                <a:latin typeface="+mj-lt"/>
                <a:cs typeface="Times New Roman" pitchFamily="18" charset="0"/>
              </a:rPr>
              <a:t>Κινητή τεχνολογία λιγότερο συνδέεται με προώθηση διαδικασιών λήψης αποφάσεων.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4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Συχνότητα χρήσης εφαρμογών στην τάξη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4350382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008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125866341"/>
              </p:ext>
            </p:extLst>
          </p:nvPr>
        </p:nvGraphicFramePr>
        <p:xfrm>
          <a:off x="1187624" y="908720"/>
          <a:ext cx="643237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963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3139037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216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 b="1" dirty="0">
                <a:cs typeface="Times New Roman" pitchFamily="18" charset="0"/>
              </a:rPr>
              <a:t>Διαφορές στην αντίληψη της επίδρασης στη μάθηση της κινητής τεχνολογίας μεταξύ των μη χρηστών/χρηστών κάθε εφαρμογής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None/>
              <a:defRPr/>
            </a:pPr>
            <a:endParaRPr lang="el-GR" sz="1400" b="1" dirty="0" smtClean="0">
              <a:latin typeface="+mj-lt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el-GR" sz="1400" b="1" dirty="0" smtClean="0">
                <a:latin typeface="+mj-lt"/>
                <a:cs typeface="Times New Roman" pitchFamily="18" charset="0"/>
              </a:rPr>
              <a:t>Εφαρμογές </a:t>
            </a:r>
            <a:r>
              <a:rPr lang="el-GR" sz="1400" b="1" dirty="0">
                <a:latin typeface="+mj-lt"/>
                <a:cs typeface="Times New Roman" pitchFamily="18" charset="0"/>
              </a:rPr>
              <a:t>με Σημαντικές Διαφορές</a:t>
            </a:r>
            <a:r>
              <a:rPr lang="el-GR" sz="1400" b="1" dirty="0" smtClean="0">
                <a:latin typeface="+mj-lt"/>
                <a:cs typeface="Times New Roman" pitchFamily="18" charset="0"/>
              </a:rPr>
              <a:t>:</a:t>
            </a:r>
          </a:p>
          <a:p>
            <a:pPr>
              <a:buNone/>
              <a:defRPr/>
            </a:pPr>
            <a:endParaRPr lang="el-GR" sz="1400" dirty="0">
              <a:latin typeface="+mj-lt"/>
              <a:cs typeface="Times New Roman" pitchFamily="18" charset="0"/>
            </a:endParaRPr>
          </a:p>
          <a:p>
            <a:pPr>
              <a:defRPr/>
            </a:pPr>
            <a:r>
              <a:rPr lang="el-GR" sz="1400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Εφαρμογές Διαχείρισης Πληροφοριών:</a:t>
            </a:r>
            <a:endParaRPr lang="el-GR" sz="1400" dirty="0">
              <a:solidFill>
                <a:srgbClr val="C00000"/>
              </a:solidFill>
              <a:latin typeface="+mj-lt"/>
              <a:cs typeface="Times New Roman" pitchFamily="18" charset="0"/>
            </a:endParaRPr>
          </a:p>
          <a:p>
            <a:pPr lvl="1">
              <a:buFont typeface="Arial" pitchFamily="34" charset="0"/>
              <a:buChar char="–"/>
              <a:defRPr/>
            </a:pPr>
            <a:r>
              <a:rPr lang="el-GR" sz="1400" b="1" dirty="0">
                <a:latin typeface="+mj-lt"/>
                <a:cs typeface="Times New Roman" pitchFamily="18" charset="0"/>
              </a:rPr>
              <a:t>Search Information:</a:t>
            </a:r>
            <a:endParaRPr lang="el-GR" sz="1400" dirty="0">
              <a:latin typeface="+mj-lt"/>
              <a:cs typeface="Times New Roman" pitchFamily="18" charset="0"/>
            </a:endParaRPr>
          </a:p>
          <a:p>
            <a:pPr lvl="2">
              <a:defRPr/>
            </a:pPr>
            <a:r>
              <a:rPr lang="el-GR" sz="1400" dirty="0">
                <a:latin typeface="+mj-lt"/>
                <a:cs typeface="Times New Roman" pitchFamily="18" charset="0"/>
              </a:rPr>
              <a:t>Χρήστες: Υψηλότερος δείκτης συνολικής επίδρασης.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l-GR" sz="1400" b="1" dirty="0">
                <a:latin typeface="+mj-lt"/>
                <a:cs typeface="Times New Roman" pitchFamily="18" charset="0"/>
              </a:rPr>
              <a:t>Locate a Geographical Area:</a:t>
            </a:r>
            <a:endParaRPr lang="el-GR" sz="1400" dirty="0">
              <a:latin typeface="+mj-lt"/>
              <a:cs typeface="Times New Roman" pitchFamily="18" charset="0"/>
            </a:endParaRPr>
          </a:p>
          <a:p>
            <a:pPr lvl="2">
              <a:defRPr/>
            </a:pPr>
            <a:r>
              <a:rPr lang="el-GR" sz="1400" dirty="0">
                <a:latin typeface="+mj-lt"/>
                <a:cs typeface="Times New Roman" pitchFamily="18" charset="0"/>
              </a:rPr>
              <a:t>Χρήστες: Υψηλότερη αντίληψη νέων τρόπων μάθησης, συμμετοχής, πρόσβασης σε πληροφορίες, συνεργατικής μάθησης, και αυτόνομης μάθησης.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l-GR" sz="1400" b="1" dirty="0">
                <a:latin typeface="+mj-lt"/>
                <a:cs typeface="Times New Roman" pitchFamily="18" charset="0"/>
              </a:rPr>
              <a:t>Trace a Route on a Map:</a:t>
            </a:r>
            <a:endParaRPr lang="el-GR" sz="1400" dirty="0">
              <a:latin typeface="+mj-lt"/>
              <a:cs typeface="Times New Roman" pitchFamily="18" charset="0"/>
            </a:endParaRPr>
          </a:p>
          <a:p>
            <a:pPr lvl="2">
              <a:defRPr/>
            </a:pPr>
            <a:r>
              <a:rPr lang="el-GR" sz="1400" dirty="0">
                <a:latin typeface="+mj-lt"/>
                <a:cs typeface="Times New Roman" pitchFamily="18" charset="0"/>
              </a:rPr>
              <a:t>Χρήστες: Υψηλότερη αντίληψη νέων τρόπων μάθησης, συμμετοχής, πρόσβασης σε πληροφορίες, συνεργατικής μάθησης, και αυτόνομης μάθησης</a:t>
            </a:r>
            <a:r>
              <a:rPr lang="el-GR" sz="1400" dirty="0" smtClean="0">
                <a:latin typeface="+mj-lt"/>
                <a:cs typeface="Times New Roman" pitchFamily="18" charset="0"/>
              </a:rPr>
              <a:t>.</a:t>
            </a:r>
          </a:p>
          <a:p>
            <a:pPr lvl="2">
              <a:defRPr/>
            </a:pPr>
            <a:endParaRPr lang="el-GR" sz="1400" dirty="0">
              <a:latin typeface="+mj-lt"/>
              <a:cs typeface="Times New Roman" pitchFamily="18" charset="0"/>
            </a:endParaRPr>
          </a:p>
          <a:p>
            <a:pPr>
              <a:defRPr/>
            </a:pPr>
            <a:r>
              <a:rPr lang="el-GR" sz="1400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Εφαρμογές Δεξιοτήτων Μάθησης</a:t>
            </a:r>
            <a:r>
              <a:rPr lang="el-GR" sz="1400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:</a:t>
            </a:r>
            <a:endParaRPr lang="el-GR" sz="1400" dirty="0">
              <a:latin typeface="+mj-lt"/>
              <a:cs typeface="Times New Roman" pitchFamily="18" charset="0"/>
            </a:endParaRPr>
          </a:p>
          <a:p>
            <a:pPr lvl="1">
              <a:buFont typeface="Arial" pitchFamily="34" charset="0"/>
              <a:buChar char="–"/>
              <a:defRPr/>
            </a:pPr>
            <a:r>
              <a:rPr lang="el-GR" sz="1400" b="1" dirty="0">
                <a:latin typeface="+mj-lt"/>
                <a:cs typeface="Times New Roman" pitchFamily="18" charset="0"/>
              </a:rPr>
              <a:t>Practicing Writing Skills:</a:t>
            </a:r>
            <a:endParaRPr lang="el-GR" sz="1400" dirty="0">
              <a:latin typeface="+mj-lt"/>
              <a:cs typeface="Times New Roman" pitchFamily="18" charset="0"/>
            </a:endParaRPr>
          </a:p>
          <a:p>
            <a:pPr lvl="2">
              <a:defRPr/>
            </a:pPr>
            <a:r>
              <a:rPr lang="el-GR" sz="1400" dirty="0">
                <a:latin typeface="+mj-lt"/>
                <a:cs typeface="Times New Roman" pitchFamily="18" charset="0"/>
              </a:rPr>
              <a:t>Χρήστες: Υψηλότερη αντίληψη νέων τρόπων μάθησης, συμμετοχής, πρόσβασης σε πληροφορίες, συνεργατικής μάθησης, και αυτόνομης μάθησης.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l-GR" sz="1400" b="1" dirty="0">
                <a:latin typeface="+mj-lt"/>
                <a:cs typeface="Times New Roman" pitchFamily="18" charset="0"/>
              </a:rPr>
              <a:t>Apply Math and Literacy Skills:</a:t>
            </a:r>
            <a:endParaRPr lang="el-GR" sz="1400" dirty="0">
              <a:latin typeface="+mj-lt"/>
              <a:cs typeface="Times New Roman" pitchFamily="18" charset="0"/>
            </a:endParaRPr>
          </a:p>
          <a:p>
            <a:pPr lvl="2">
              <a:defRPr/>
            </a:pPr>
            <a:r>
              <a:rPr lang="el-GR" sz="1400" dirty="0">
                <a:latin typeface="+mj-lt"/>
                <a:cs typeface="Times New Roman" pitchFamily="18" charset="0"/>
              </a:rPr>
              <a:t>Χρήστες: Θετική αντίληψη για συμμετοχή στη μάθηση.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21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7620000" cy="6068144"/>
          </a:xfrm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pPr>
              <a:buNone/>
              <a:defRPr/>
            </a:pPr>
            <a:r>
              <a:rPr lang="el-GR" sz="2400" b="1" dirty="0">
                <a:latin typeface="+mj-lt"/>
                <a:cs typeface="Times New Roman" pitchFamily="18" charset="0"/>
              </a:rPr>
              <a:t>Σημαντικά Υψηλότερος Δείκτης Επίδρασης για Χρήστες:</a:t>
            </a:r>
            <a:endParaRPr lang="el-GR" sz="2400" dirty="0">
              <a:latin typeface="+mj-lt"/>
              <a:cs typeface="Times New Roman" pitchFamily="18" charset="0"/>
            </a:endParaRPr>
          </a:p>
          <a:p>
            <a:pPr>
              <a:defRPr/>
            </a:pPr>
            <a:r>
              <a:rPr lang="el-GR" sz="2400" dirty="0">
                <a:latin typeface="+mj-lt"/>
                <a:cs typeface="Times New Roman" pitchFamily="18" charset="0"/>
              </a:rPr>
              <a:t>Εκπαιδευτικοί που έχουν χρησιμοποιήσει εφαρμογές Διαχείρισης Πληροφοριών ή Δεξιοτήτων Μάθησης αντιλαμβάνονται υψηλότερο συνολικό αντίκτυπο στη μάθηση από την κινητή τεχνολογία</a:t>
            </a:r>
            <a:r>
              <a:rPr lang="el-GR" sz="2400" dirty="0" smtClean="0">
                <a:latin typeface="+mj-lt"/>
                <a:cs typeface="Times New Roman" pitchFamily="18" charset="0"/>
              </a:rPr>
              <a:t>.</a:t>
            </a:r>
          </a:p>
          <a:p>
            <a:pPr marL="114300" indent="0">
              <a:buNone/>
              <a:defRPr/>
            </a:pPr>
            <a:endParaRPr lang="el-GR" sz="2400" dirty="0">
              <a:latin typeface="+mj-lt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el-GR" sz="2400" b="1" dirty="0">
                <a:latin typeface="+mj-lt"/>
                <a:cs typeface="Times New Roman" pitchFamily="18" charset="0"/>
              </a:rPr>
              <a:t>Σημαντικές Διαφορές μεταξύ Εφαρμογών Δεξιοτήτων Μάθησης:</a:t>
            </a:r>
            <a:endParaRPr lang="el-GR" sz="2400" dirty="0">
              <a:latin typeface="+mj-lt"/>
              <a:cs typeface="Times New Roman" pitchFamily="18" charset="0"/>
            </a:endParaRPr>
          </a:p>
          <a:p>
            <a:pPr>
              <a:defRPr/>
            </a:pPr>
            <a:r>
              <a:rPr lang="el-GR" sz="2400" dirty="0">
                <a:latin typeface="+mj-lt"/>
                <a:cs typeface="Times New Roman" pitchFamily="18" charset="0"/>
              </a:rPr>
              <a:t>Εκπαιδευτικοί που χρησιμοποιούν διάφορες εφαρμογές Δεξιοτήτων Μάθησης αντιλαμβάνονται σημαντικές διαφορές στις επιδράσεις της κινητής τεχνολογίας στη μάθηση</a:t>
            </a:r>
            <a:r>
              <a:rPr lang="el-GR" sz="2400" dirty="0" smtClean="0">
                <a:latin typeface="+mj-lt"/>
                <a:cs typeface="Times New Roman" pitchFamily="18" charset="0"/>
              </a:rPr>
              <a:t>.</a:t>
            </a:r>
          </a:p>
          <a:p>
            <a:pPr marL="114300" indent="0">
              <a:buNone/>
              <a:defRPr/>
            </a:pPr>
            <a:endParaRPr lang="el-GR" sz="2400" dirty="0">
              <a:latin typeface="+mj-lt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el-GR" sz="2400" b="1" dirty="0">
                <a:latin typeface="+mj-lt"/>
                <a:cs typeface="Times New Roman" pitchFamily="18" charset="0"/>
              </a:rPr>
              <a:t>Σημαντικές Διαφορές μεταξύ Εφαρμογών Διαχείρισης Πληροφοριών:</a:t>
            </a:r>
            <a:endParaRPr lang="el-GR" sz="2400" dirty="0">
              <a:latin typeface="+mj-lt"/>
              <a:cs typeface="Times New Roman" pitchFamily="18" charset="0"/>
            </a:endParaRPr>
          </a:p>
          <a:p>
            <a:pPr>
              <a:defRPr/>
            </a:pPr>
            <a:r>
              <a:rPr lang="el-GR" sz="2400" dirty="0">
                <a:latin typeface="+mj-lt"/>
                <a:cs typeface="Times New Roman" pitchFamily="18" charset="0"/>
              </a:rPr>
              <a:t>Ορισμένες εφαρμογές Διαχείρισης Πληροφοριών (Search Information, Locate a Geographical Area, Trace a Route on a Map) έχουν σημαντικά υψηλότερο αντίκτυπο στους χρήστες σε πολλούς τομείς.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452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5748259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085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86287078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ight Arrow 2"/>
          <p:cNvSpPr/>
          <p:nvPr/>
        </p:nvSpPr>
        <p:spPr>
          <a:xfrm>
            <a:off x="958373" y="2735209"/>
            <a:ext cx="445275" cy="2617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Right Arrow 3"/>
          <p:cNvSpPr/>
          <p:nvPr/>
        </p:nvSpPr>
        <p:spPr>
          <a:xfrm>
            <a:off x="958373" y="3672830"/>
            <a:ext cx="43204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Right Arrow 4"/>
          <p:cNvSpPr/>
          <p:nvPr/>
        </p:nvSpPr>
        <p:spPr>
          <a:xfrm>
            <a:off x="958373" y="4593492"/>
            <a:ext cx="445275" cy="275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163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/>
              <a:t>Ε</a:t>
            </a:r>
            <a:r>
              <a:rPr lang="el-GR" sz="4400" dirty="0" smtClean="0"/>
              <a:t>ισαγωγή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>
                <a:latin typeface="+mj-lt"/>
              </a:rPr>
              <a:t>Η κινητή τεχνολογία είναι δημοφιλής σε ένα ευρύ φάσμα χρηστών παγκοσμίως, σε όλα τα επίπεδα εκπαίδευσης.</a:t>
            </a:r>
          </a:p>
          <a:p>
            <a:r>
              <a:rPr lang="el-GR" dirty="0" smtClean="0">
                <a:latin typeface="+mj-lt"/>
              </a:rPr>
              <a:t>Επιτακτική η ανάγκη για τη μελέτη των αντιλήψεων των εκπαιδευτικών ως προς την επίδραση της στις διδακτικές πρακτικές και ως προς τη χρήση εφαρμογών.</a:t>
            </a:r>
          </a:p>
          <a:p>
            <a:r>
              <a:rPr lang="el-GR" dirty="0" smtClean="0">
                <a:latin typeface="+mj-lt"/>
              </a:rPr>
              <a:t>Η συγκεκριμένη μελέτη </a:t>
            </a:r>
            <a:r>
              <a:rPr lang="el-GR" dirty="0">
                <a:latin typeface="+mj-lt"/>
              </a:rPr>
              <a:t>πραγματοποιήθηκε σε </a:t>
            </a:r>
            <a:r>
              <a:rPr lang="el-GR" dirty="0">
                <a:solidFill>
                  <a:srgbClr val="C00000"/>
                </a:solidFill>
                <a:latin typeface="+mj-lt"/>
              </a:rPr>
              <a:t>102</a:t>
            </a:r>
            <a:r>
              <a:rPr lang="el-GR" dirty="0">
                <a:latin typeface="+mj-lt"/>
              </a:rPr>
              <a:t> δασκάλους από </a:t>
            </a:r>
            <a:r>
              <a:rPr lang="el-GR" dirty="0">
                <a:solidFill>
                  <a:srgbClr val="C00000"/>
                </a:solidFill>
                <a:latin typeface="+mj-lt"/>
              </a:rPr>
              <a:t>12</a:t>
            </a:r>
            <a:r>
              <a:rPr lang="el-GR" dirty="0">
                <a:latin typeface="+mj-lt"/>
              </a:rPr>
              <a:t> διαφορετικά δημοτικά σχολεία στην </a:t>
            </a:r>
            <a:r>
              <a:rPr lang="el-GR" dirty="0" smtClean="0">
                <a:solidFill>
                  <a:srgbClr val="C00000"/>
                </a:solidFill>
                <a:latin typeface="+mj-lt"/>
              </a:rPr>
              <a:t>Ισπανία</a:t>
            </a:r>
            <a:r>
              <a:rPr lang="el-GR" dirty="0" smtClean="0">
                <a:latin typeface="+mj-lt"/>
              </a:rPr>
              <a:t>.</a:t>
            </a:r>
          </a:p>
          <a:p>
            <a:r>
              <a:rPr lang="el-GR" dirty="0" smtClean="0">
                <a:latin typeface="+mj-lt"/>
              </a:rPr>
              <a:t>Συγκεντρώθηκαν δεδομένα</a:t>
            </a:r>
            <a:r>
              <a:rPr lang="el-GR" dirty="0">
                <a:latin typeface="+mj-lt"/>
              </a:rPr>
              <a:t> σχετικά με τα </a:t>
            </a:r>
            <a:r>
              <a:rPr lang="el-GR" dirty="0">
                <a:solidFill>
                  <a:srgbClr val="C00000"/>
                </a:solidFill>
                <a:latin typeface="+mj-lt"/>
              </a:rPr>
              <a:t>προσωπικά στοιχεία </a:t>
            </a:r>
            <a:r>
              <a:rPr lang="el-GR" dirty="0">
                <a:latin typeface="+mj-lt"/>
              </a:rPr>
              <a:t>των δασκάλων, τις </a:t>
            </a:r>
            <a:r>
              <a:rPr lang="el-GR" dirty="0">
                <a:solidFill>
                  <a:srgbClr val="C00000"/>
                </a:solidFill>
                <a:latin typeface="+mj-lt"/>
              </a:rPr>
              <a:t>αντιλήψεις</a:t>
            </a:r>
            <a:r>
              <a:rPr lang="el-GR" dirty="0">
                <a:latin typeface="+mj-lt"/>
              </a:rPr>
              <a:t> τους σχετικά με τον </a:t>
            </a:r>
            <a:r>
              <a:rPr lang="el-GR" dirty="0">
                <a:solidFill>
                  <a:srgbClr val="C00000"/>
                </a:solidFill>
                <a:latin typeface="+mj-lt"/>
              </a:rPr>
              <a:t>αντίκτυπο </a:t>
            </a:r>
            <a:r>
              <a:rPr lang="el-GR" dirty="0">
                <a:latin typeface="+mj-lt"/>
              </a:rPr>
              <a:t>της κινητής τεχνολογίας στη μάθηση και τη </a:t>
            </a:r>
            <a:r>
              <a:rPr lang="el-GR" dirty="0">
                <a:solidFill>
                  <a:srgbClr val="C00000"/>
                </a:solidFill>
                <a:latin typeface="+mj-lt"/>
              </a:rPr>
              <a:t>χρήση</a:t>
            </a:r>
            <a:r>
              <a:rPr lang="el-GR" dirty="0">
                <a:latin typeface="+mj-lt"/>
              </a:rPr>
              <a:t> ενός συνόλου επιλεγμένων </a:t>
            </a:r>
            <a:r>
              <a:rPr lang="el-GR" dirty="0" smtClean="0">
                <a:solidFill>
                  <a:srgbClr val="C00000"/>
                </a:solidFill>
                <a:latin typeface="+mj-lt"/>
              </a:rPr>
              <a:t>εφαρμογών</a:t>
            </a:r>
            <a:r>
              <a:rPr lang="el-GR" dirty="0" smtClean="0">
                <a:latin typeface="+mj-lt"/>
              </a:rPr>
              <a:t> </a:t>
            </a:r>
            <a:r>
              <a:rPr lang="el-GR" dirty="0">
                <a:latin typeface="+mj-lt"/>
              </a:rPr>
              <a:t>στην </a:t>
            </a:r>
            <a:r>
              <a:rPr lang="el-GR" dirty="0" smtClean="0">
                <a:latin typeface="+mj-lt"/>
              </a:rPr>
              <a:t>τάξη</a:t>
            </a:r>
          </a:p>
          <a:p>
            <a:r>
              <a:rPr lang="el-GR" dirty="0" smtClean="0">
                <a:latin typeface="+mj-lt"/>
              </a:rPr>
              <a:t>Ευρήματα ενθαρρυντικά για τη βελτίωση της πρακτικής μάθησης.</a:t>
            </a:r>
          </a:p>
        </p:txBody>
      </p:sp>
    </p:spTree>
    <p:extLst>
      <p:ext uri="{BB962C8B-B14F-4D97-AF65-F5344CB8AC3E}">
        <p14:creationId xmlns:p14="http://schemas.microsoft.com/office/powerpoint/2010/main" val="296575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60648"/>
            <a:ext cx="7620000" cy="62646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b="1" u="sng" dirty="0">
                <a:latin typeface="+mj-lt"/>
                <a:cs typeface="Times New Roman" panose="02020603050405020304" pitchFamily="18" charset="0"/>
              </a:rPr>
              <a:t>1</a:t>
            </a:r>
            <a:r>
              <a:rPr lang="el-GR" b="1" u="sng" baseline="30000" dirty="0">
                <a:latin typeface="+mj-lt"/>
                <a:cs typeface="Times New Roman" panose="02020603050405020304" pitchFamily="18" charset="0"/>
              </a:rPr>
              <a:t>ο</a:t>
            </a:r>
            <a:r>
              <a:rPr lang="el-GR" b="1" u="sng" dirty="0">
                <a:latin typeface="+mj-lt"/>
                <a:cs typeface="Times New Roman" panose="02020603050405020304" pitchFamily="18" charset="0"/>
              </a:rPr>
              <a:t> ερευνητικό ερώτημα:</a:t>
            </a:r>
          </a:p>
          <a:p>
            <a:pPr marL="0" indent="0">
              <a:buNone/>
            </a:pPr>
            <a:r>
              <a:rPr lang="el-GR" dirty="0">
                <a:latin typeface="+mj-lt"/>
                <a:cs typeface="Times New Roman" panose="02020603050405020304" pitchFamily="18" charset="0"/>
              </a:rPr>
              <a:t>Γρήγορη πρόσβαση σε πληροφορίες, νέοι τρόποι-προοπτικές μάθησης, εναργέστερη συμμετοχή στη μαθητική διαδικασία</a:t>
            </a:r>
          </a:p>
          <a:p>
            <a:pPr marL="0" indent="0">
              <a:buNone/>
            </a:pPr>
            <a:endParaRPr lang="el-GR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b="1" u="sng" dirty="0">
                <a:latin typeface="+mj-lt"/>
                <a:cs typeface="Times New Roman" panose="02020603050405020304" pitchFamily="18" charset="0"/>
              </a:rPr>
              <a:t>2</a:t>
            </a:r>
            <a:r>
              <a:rPr lang="el-GR" b="1" u="sng" baseline="30000" dirty="0">
                <a:latin typeface="+mj-lt"/>
                <a:cs typeface="Times New Roman" panose="02020603050405020304" pitchFamily="18" charset="0"/>
              </a:rPr>
              <a:t>ο</a:t>
            </a:r>
            <a:r>
              <a:rPr lang="el-GR" b="1" u="sng" dirty="0">
                <a:latin typeface="+mj-lt"/>
                <a:cs typeface="Times New Roman" panose="02020603050405020304" pitchFamily="18" charset="0"/>
              </a:rPr>
              <a:t> ερευνητικό ερώτημα:</a:t>
            </a:r>
          </a:p>
          <a:p>
            <a:pPr marL="0" indent="0">
              <a:buNone/>
            </a:pPr>
            <a:r>
              <a:rPr lang="el-GR" dirty="0">
                <a:latin typeface="+mj-lt"/>
                <a:cs typeface="Times New Roman" panose="02020603050405020304" pitchFamily="18" charset="0"/>
              </a:rPr>
              <a:t>Εφαρμογές μάθησης </a:t>
            </a:r>
            <a:r>
              <a:rPr lang="el-GR" dirty="0" smtClean="0">
                <a:latin typeface="+mj-lt"/>
                <a:cs typeface="Times New Roman" panose="02020603050405020304" pitchFamily="18" charset="0"/>
              </a:rPr>
              <a:t>περιεχομένου       </a:t>
            </a:r>
            <a:r>
              <a:rPr lang="el-GR" dirty="0" smtClean="0"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  ανατροφοδότηση-αξιολόγηση γνώσεων</a:t>
            </a:r>
          </a:p>
          <a:p>
            <a:pPr marL="0" indent="0">
              <a:buNone/>
            </a:pPr>
            <a:endParaRPr lang="el-GR" dirty="0">
              <a:latin typeface="+mj-lt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l-GR" b="1" u="sng" dirty="0">
                <a:latin typeface="+mj-lt"/>
                <a:cs typeface="Times New Roman" panose="02020603050405020304" pitchFamily="18" charset="0"/>
              </a:rPr>
              <a:t>3</a:t>
            </a:r>
            <a:r>
              <a:rPr lang="el-GR" b="1" u="sng" baseline="30000" dirty="0">
                <a:latin typeface="+mj-lt"/>
                <a:cs typeface="Times New Roman" panose="02020603050405020304" pitchFamily="18" charset="0"/>
              </a:rPr>
              <a:t>ο</a:t>
            </a:r>
            <a:r>
              <a:rPr lang="el-GR" b="1" u="sng" dirty="0">
                <a:latin typeface="+mj-lt"/>
                <a:cs typeface="Times New Roman" panose="02020603050405020304" pitchFamily="18" charset="0"/>
              </a:rPr>
              <a:t> ερευνητικό ερώτημα</a:t>
            </a:r>
            <a:r>
              <a:rPr lang="en-US" b="1" u="sng" dirty="0">
                <a:latin typeface="+mj-lt"/>
                <a:cs typeface="Times New Roman" panose="02020603050405020304" pitchFamily="18" charset="0"/>
              </a:rPr>
              <a:t>:</a:t>
            </a:r>
            <a:endParaRPr lang="el-GR" b="1" u="sng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dirty="0">
                <a:latin typeface="+mj-lt"/>
                <a:cs typeface="Times New Roman" panose="02020603050405020304" pitchFamily="18" charset="0"/>
              </a:rPr>
              <a:t>Οι περιορισμένοι</a:t>
            </a:r>
            <a:r>
              <a:rPr lang="en-US" dirty="0">
                <a:latin typeface="+mj-lt"/>
                <a:cs typeface="Times New Roman" panose="02020603050405020304" pitchFamily="18" charset="0"/>
              </a:rPr>
              <a:t>-</a:t>
            </a:r>
            <a:r>
              <a:rPr lang="el-GR" dirty="0">
                <a:latin typeface="+mj-lt"/>
                <a:cs typeface="Times New Roman" panose="02020603050405020304" pitchFamily="18" charset="0"/>
              </a:rPr>
              <a:t>μη χρήστες αντιλήφθηκαν την αξία των εφαρμογών</a:t>
            </a:r>
          </a:p>
          <a:p>
            <a:pPr indent="-342900"/>
            <a:r>
              <a:rPr lang="el-GR" dirty="0" smtClean="0">
                <a:latin typeface="+mj-lt"/>
                <a:cs typeface="Times New Roman" panose="02020603050405020304" pitchFamily="18" charset="0"/>
              </a:rPr>
              <a:t>Εφαρμογές </a:t>
            </a:r>
            <a:r>
              <a:rPr lang="el-GR" dirty="0">
                <a:latin typeface="+mj-lt"/>
                <a:cs typeface="Times New Roman" panose="02020603050405020304" pitchFamily="18" charset="0"/>
              </a:rPr>
              <a:t>δεξιοτήτων-εφαρμογές διαχείρισης </a:t>
            </a:r>
            <a:r>
              <a:rPr lang="el-GR" dirty="0" smtClean="0">
                <a:latin typeface="+mj-lt"/>
                <a:cs typeface="Times New Roman" panose="02020603050405020304" pitchFamily="18" charset="0"/>
              </a:rPr>
              <a:t>πληροφοριών</a:t>
            </a:r>
          </a:p>
          <a:p>
            <a:pPr indent="-342900"/>
            <a:r>
              <a:rPr lang="el-GR" dirty="0" smtClean="0"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μαθητές </a:t>
            </a:r>
            <a:r>
              <a:rPr lang="el-GR" dirty="0"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σε εμπλεκόμενο ρόλο</a:t>
            </a:r>
            <a:endParaRPr lang="el-GR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dirty="0">
                <a:latin typeface="+mj-lt"/>
                <a:cs typeface="Times New Roman" panose="02020603050405020304" pitchFamily="18" charset="0"/>
              </a:rPr>
              <a:t>Όμως,  περισσότερο του 40% των τάξεων χρησιμοποιούν εφαρμογές χωρίς εκπαιδευτική αξία </a:t>
            </a:r>
          </a:p>
          <a:p>
            <a:pPr indent="-342900"/>
            <a:r>
              <a:rPr lang="en-US" sz="2400" dirty="0" smtClean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Pop </a:t>
            </a:r>
            <a:r>
              <a:rPr lang="en-US" sz="2400" dirty="0" err="1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Maths</a:t>
            </a:r>
            <a:r>
              <a:rPr lang="en-US" sz="24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, Bubbling </a:t>
            </a:r>
            <a:r>
              <a:rPr lang="en-US" sz="2400" dirty="0" err="1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Maths</a:t>
            </a:r>
            <a:r>
              <a:rPr lang="en-US" sz="24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, and Connect the Dots</a:t>
            </a:r>
            <a:r>
              <a:rPr lang="en-US" dirty="0">
                <a:latin typeface="+mj-lt"/>
                <a:cs typeface="Times New Roman" panose="02020603050405020304" pitchFamily="18" charset="0"/>
              </a:rPr>
              <a:t> </a:t>
            </a:r>
            <a:endParaRPr lang="el-GR" dirty="0">
              <a:latin typeface="+mj-lt"/>
              <a:cs typeface="Times New Roman" panose="02020603050405020304" pitchFamily="18" charset="0"/>
            </a:endParaRPr>
          </a:p>
          <a:p>
            <a:pPr indent="-342900"/>
            <a:r>
              <a:rPr lang="el-GR" dirty="0" smtClean="0"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l-GR" dirty="0"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βελτίωση συγκεκριμένων μαθηματικών δεξιοτήτων</a:t>
            </a:r>
          </a:p>
          <a:p>
            <a:pPr marL="0" indent="0">
              <a:buNone/>
            </a:pPr>
            <a:endParaRPr lang="el-GR" dirty="0">
              <a:latin typeface="+mj-lt"/>
              <a:sym typeface="Wingdings" panose="05000000000000000000" pitchFamily="2" charset="2"/>
            </a:endParaRPr>
          </a:p>
          <a:p>
            <a:endParaRPr lang="el-GR" dirty="0">
              <a:latin typeface="+mj-lt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4283968" y="1993429"/>
            <a:ext cx="36004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744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graphicFrame>
        <p:nvGraphicFramePr>
          <p:cNvPr id="5" name="Θέση περιεχομένου 3">
            <a:extLst>
              <a:ext uri="{FF2B5EF4-FFF2-40B4-BE49-F238E27FC236}">
                <a16:creationId xmlns:a16="http://schemas.microsoft.com/office/drawing/2014/main" id="{00F93240-46ED-3424-6571-47C0E4CC33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230326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744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3574955"/>
              </p:ext>
            </p:extLst>
          </p:nvPr>
        </p:nvGraphicFramePr>
        <p:xfrm>
          <a:off x="323528" y="260648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own Arrow 4"/>
          <p:cNvSpPr/>
          <p:nvPr/>
        </p:nvSpPr>
        <p:spPr>
          <a:xfrm>
            <a:off x="4651040" y="4005064"/>
            <a:ext cx="216024" cy="2617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362" y="4797152"/>
            <a:ext cx="3517404" cy="1686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18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6000" dirty="0" smtClean="0"/>
              <a:t>Ευχαριστούμε για την προσοχή σας!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64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 smtClean="0"/>
              <a:t>Η Κινητή Τεχνολογία στην Εκπαίδευση</a:t>
            </a: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2061856"/>
              </p:ext>
            </p:extLst>
          </p:nvPr>
        </p:nvGraphicFramePr>
        <p:xfrm>
          <a:off x="539552" y="1628800"/>
          <a:ext cx="7620000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own Arrow 4"/>
          <p:cNvSpPr/>
          <p:nvPr/>
        </p:nvSpPr>
        <p:spPr>
          <a:xfrm>
            <a:off x="3707904" y="4581128"/>
            <a:ext cx="504056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Oval 5"/>
          <p:cNvSpPr/>
          <p:nvPr/>
        </p:nvSpPr>
        <p:spPr>
          <a:xfrm>
            <a:off x="1602532" y="5517232"/>
            <a:ext cx="4824536" cy="1224136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Περαιτέρω έρευνα για την παιδαγωγική υποστήριξη και αξιολόγηση χρήσης στα σχολεία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8211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Υιοθέτηση νέων μέσων στην τάξη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l-GR" sz="2000" dirty="0"/>
              <a:t>Η χρησιμότητα , η ευκολία χρήσης, η εξατομίκευση, το κόστος μάθησης και η άμεση επαφή είναι οι κύριες μεταβλητές  υιοθέτησης νέων μέσων για παιδαγωγικό μετασχηματισμό</a:t>
            </a:r>
          </a:p>
          <a:p>
            <a:r>
              <a:rPr lang="el-GR" sz="2000" dirty="0" smtClean="0"/>
              <a:t>Προώθηση του διαμοιρασμού γνώσεων μέσω συνεργατικών συμπεριφορών μάθησης (από την ηλεκτρονική μάθηση στην κοινωνική μάθηση)</a:t>
            </a:r>
          </a:p>
          <a:p>
            <a:r>
              <a:rPr lang="el-GR" sz="2000" dirty="0" smtClean="0"/>
              <a:t>Αυτοαποτελεσματικότητα και απόλαυση</a:t>
            </a:r>
          </a:p>
          <a:p>
            <a:r>
              <a:rPr lang="el-GR" sz="2000" dirty="0" smtClean="0"/>
              <a:t>Δημιουργία κοινωνικής αλληλεπίδρασης</a:t>
            </a:r>
          </a:p>
          <a:p>
            <a:r>
              <a:rPr lang="el-GR" sz="2000" dirty="0" smtClean="0"/>
              <a:t>Χρήση των εργαλείων μάθησης </a:t>
            </a:r>
            <a:r>
              <a:rPr lang="en-GB" sz="2000" dirty="0" err="1" smtClean="0"/>
              <a:t>Mindtools</a:t>
            </a:r>
            <a:r>
              <a:rPr lang="en-GB" sz="2000" dirty="0" smtClean="0"/>
              <a:t> </a:t>
            </a:r>
            <a:r>
              <a:rPr lang="el-GR" sz="2000" dirty="0" smtClean="0"/>
              <a:t>για τη βελτίωση της δομής της γνώσης των μαθητών</a:t>
            </a:r>
            <a:endParaRPr lang="el-GR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5157192"/>
            <a:ext cx="2880320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25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 smtClean="0"/>
              <a:t>Επιδράσει</a:t>
            </a:r>
            <a:r>
              <a:rPr lang="el-GR" sz="3200" dirty="0" smtClean="0"/>
              <a:t>ς </a:t>
            </a:r>
            <a:r>
              <a:rPr lang="el-GR" sz="3600" dirty="0" smtClean="0"/>
              <a:t>της Κινητής Τεχνολογίας στην Μάθηση</a:t>
            </a:r>
            <a:endParaRPr lang="en-US" sz="36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7957912"/>
              </p:ext>
            </p:extLst>
          </p:nvPr>
        </p:nvGraphicFramePr>
        <p:xfrm>
          <a:off x="467544" y="1556792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0929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Τύποι εφαρμογών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882201"/>
              </p:ext>
            </p:extLst>
          </p:nvPr>
        </p:nvGraphicFramePr>
        <p:xfrm>
          <a:off x="467544" y="1556792"/>
          <a:ext cx="7620000" cy="44805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456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63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84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dirty="0" smtClean="0">
                        <a:latin typeface="+mj-lt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l-GR" sz="1800" b="1" dirty="0" smtClean="0">
                          <a:latin typeface="+mj-lt"/>
                          <a:cs typeface="Times New Roman" pitchFamily="18" charset="0"/>
                        </a:rPr>
                        <a:t>Εφαρμογές Μάθησης Περιεχομένου</a:t>
                      </a:r>
                      <a:r>
                        <a:rPr lang="el-GR" sz="1800" dirty="0" smtClean="0">
                          <a:latin typeface="+mj-lt"/>
                          <a:cs typeface="Times New Roman" pitchFamily="18" charset="0"/>
                        </a:rPr>
                        <a:t>: </a:t>
                      </a:r>
                      <a:r>
                        <a:rPr lang="el-GR" sz="1800" b="0" dirty="0" smtClean="0">
                          <a:latin typeface="+mj-lt"/>
                          <a:cs typeface="Times New Roman" pitchFamily="18" charset="0"/>
                        </a:rPr>
                        <a:t>επίλυση μαθηματικών εργασιών, βελτίωση αριθμητικών δεξιοτήτων κ.ά.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l-GR" sz="1800" dirty="0" smtClean="0">
                        <a:latin typeface="+mj-lt"/>
                        <a:cs typeface="Times New Roman" pitchFamily="18" charset="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l-GR" sz="1800" b="1" dirty="0" smtClean="0">
                          <a:latin typeface="+mj-lt"/>
                          <a:cs typeface="Times New Roman" pitchFamily="18" charset="0"/>
                        </a:rPr>
                        <a:t>Εφαρμογές Δεξιοτήτων Μάθησης </a:t>
                      </a:r>
                      <a:r>
                        <a:rPr lang="el-GR" sz="1800" dirty="0" smtClean="0">
                          <a:latin typeface="+mj-lt"/>
                          <a:cs typeface="Times New Roman" pitchFamily="18" charset="0"/>
                        </a:rPr>
                        <a:t>: </a:t>
                      </a:r>
                      <a:r>
                        <a:rPr lang="el-GR" sz="1800" b="0" dirty="0" smtClean="0">
                          <a:latin typeface="+mj-lt"/>
                          <a:cs typeface="Times New Roman" pitchFamily="18" charset="0"/>
                        </a:rPr>
                        <a:t>εξάσκηση σε δεξιότητες γραφής κ.ά.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l-GR" sz="1800" dirty="0" smtClean="0">
                        <a:latin typeface="+mj-lt"/>
                        <a:cs typeface="Times New Roman" pitchFamily="18" charset="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l-GR" sz="1800" b="1" dirty="0" smtClean="0">
                          <a:latin typeface="+mj-lt"/>
                          <a:cs typeface="Times New Roman" pitchFamily="18" charset="0"/>
                        </a:rPr>
                        <a:t>Εφαρμογές Διαχείρισης Πληροφοριών </a:t>
                      </a:r>
                    </a:p>
                    <a:p>
                      <a:endParaRPr lang="en-US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l-GR" dirty="0" smtClean="0">
                        <a:solidFill>
                          <a:srgbClr val="FF0000"/>
                        </a:solidFill>
                        <a:latin typeface="+mj-lt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el-GR" dirty="0" smtClean="0">
                          <a:solidFill>
                            <a:srgbClr val="C00000"/>
                          </a:solidFill>
                          <a:latin typeface="+mj-lt"/>
                          <a:cs typeface="Times New Roman" pitchFamily="18" charset="0"/>
                        </a:rPr>
                        <a:t>Εξασκούν, ενδυναμώνουν και αξιολογούν τις γνώσεις των μαθητών</a:t>
                      </a:r>
                      <a:r>
                        <a:rPr lang="el-GR" baseline="0" dirty="0" smtClean="0">
                          <a:solidFill>
                            <a:srgbClr val="C00000"/>
                          </a:solidFill>
                          <a:latin typeface="+mj-lt"/>
                          <a:cs typeface="Times New Roman" pitchFamily="18" charset="0"/>
                        </a:rPr>
                        <a:t>, βασιζόμενα στο πρόγραμμα σπουδών.</a:t>
                      </a:r>
                      <a:endParaRPr lang="el-GR" dirty="0" smtClean="0">
                        <a:solidFill>
                          <a:srgbClr val="C00000"/>
                        </a:solidFill>
                        <a:latin typeface="+mj-lt"/>
                        <a:cs typeface="Times New Roman" pitchFamily="18" charset="0"/>
                      </a:endParaRPr>
                    </a:p>
                    <a:p>
                      <a:endParaRPr lang="el-GR" dirty="0" smtClean="0">
                        <a:solidFill>
                          <a:srgbClr val="C00000"/>
                        </a:solidFill>
                        <a:latin typeface="+mj-lt"/>
                      </a:endParaRPr>
                    </a:p>
                    <a:p>
                      <a:endParaRPr lang="el-GR" dirty="0" smtClean="0">
                        <a:solidFill>
                          <a:srgbClr val="C00000"/>
                        </a:solidFill>
                        <a:latin typeface="+mj-lt"/>
                      </a:endParaRPr>
                    </a:p>
                    <a:p>
                      <a:pPr algn="just"/>
                      <a:endParaRPr lang="el-GR" dirty="0" smtClean="0">
                        <a:solidFill>
                          <a:srgbClr val="C00000"/>
                        </a:solidFill>
                        <a:latin typeface="+mj-lt"/>
                        <a:cs typeface="+mn-cs"/>
                      </a:endParaRPr>
                    </a:p>
                    <a:p>
                      <a:pPr algn="just"/>
                      <a:r>
                        <a:rPr lang="el-GR" dirty="0" smtClean="0">
                          <a:solidFill>
                            <a:srgbClr val="C00000"/>
                          </a:solidFill>
                          <a:latin typeface="+mj-lt"/>
                          <a:cs typeface="Times New Roman" pitchFamily="18" charset="0"/>
                        </a:rPr>
                        <a:t>Οι</a:t>
                      </a:r>
                      <a:r>
                        <a:rPr lang="el-GR" baseline="0" dirty="0" smtClean="0">
                          <a:solidFill>
                            <a:srgbClr val="C00000"/>
                          </a:solidFill>
                          <a:latin typeface="+mj-lt"/>
                          <a:cs typeface="Times New Roman" pitchFamily="18" charset="0"/>
                        </a:rPr>
                        <a:t> μαθητές δημιουργούν τη δική     τους γνώση σε κατάλληλα περιβάλλοντα.</a:t>
                      </a:r>
                    </a:p>
                    <a:p>
                      <a:pPr algn="just"/>
                      <a:endParaRPr lang="el-GR" baseline="0" dirty="0" smtClean="0">
                        <a:solidFill>
                          <a:srgbClr val="C00000"/>
                        </a:solidFill>
                        <a:latin typeface="+mj-lt"/>
                        <a:cs typeface="+mn-cs"/>
                      </a:endParaRPr>
                    </a:p>
                    <a:p>
                      <a:pPr algn="just"/>
                      <a:endParaRPr lang="el-GR" baseline="0" dirty="0" smtClean="0">
                        <a:solidFill>
                          <a:srgbClr val="C00000"/>
                        </a:solidFill>
                        <a:latin typeface="+mj-lt"/>
                        <a:cs typeface="+mn-cs"/>
                      </a:endParaRPr>
                    </a:p>
                    <a:p>
                      <a:pPr algn="just"/>
                      <a:r>
                        <a:rPr lang="el-GR" baseline="0" dirty="0" smtClean="0">
                          <a:solidFill>
                            <a:srgbClr val="C00000"/>
                          </a:solidFill>
                          <a:latin typeface="+mj-lt"/>
                          <a:cs typeface="Times New Roman" pitchFamily="18" charset="0"/>
                        </a:rPr>
                        <a:t>Λειτουργούν σε συγκεκριμένο πλαίσιο και περιβάλλον.</a:t>
                      </a:r>
                      <a:endParaRPr lang="el-GR" dirty="0" smtClean="0">
                        <a:solidFill>
                          <a:srgbClr val="C00000"/>
                        </a:solidFill>
                        <a:latin typeface="+mj-lt"/>
                        <a:cs typeface="Times New Roman" pitchFamily="18" charset="0"/>
                      </a:endParaRPr>
                    </a:p>
                    <a:p>
                      <a:endParaRPr lang="en-US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Right Arrow 5"/>
          <p:cNvSpPr/>
          <p:nvPr/>
        </p:nvSpPr>
        <p:spPr>
          <a:xfrm>
            <a:off x="3491880" y="2365169"/>
            <a:ext cx="432048" cy="2717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3491880" y="3645024"/>
            <a:ext cx="43204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3491880" y="4653136"/>
            <a:ext cx="43204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42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3604015"/>
              </p:ext>
            </p:extLst>
          </p:nvPr>
        </p:nvGraphicFramePr>
        <p:xfrm>
          <a:off x="395536" y="116632"/>
          <a:ext cx="7620000" cy="6574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7424">
                <a:tc>
                  <a:txBody>
                    <a:bodyPr/>
                    <a:lstStyle/>
                    <a:p>
                      <a:r>
                        <a:rPr lang="el-GR" dirty="0" smtClean="0">
                          <a:latin typeface="+mj-lt"/>
                        </a:rPr>
                        <a:t>Ερευνητικά Ερωτήματα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latin typeface="+mj-lt"/>
                        </a:rPr>
                        <a:t>Πλαίσιο Μελέτης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9066">
                <a:tc>
                  <a:txBody>
                    <a:bodyPr/>
                    <a:lstStyle/>
                    <a:p>
                      <a:pPr marL="514350" indent="-514350" algn="just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el-GR" sz="1600" b="1" dirty="0" smtClean="0">
                          <a:latin typeface="+mj-lt"/>
                          <a:cs typeface="Times New Roman" pitchFamily="18" charset="0"/>
                        </a:rPr>
                        <a:t>Ποια είναι η επίδραση στη μάθηση που έχουν οι εκπαιδευτικοί  χάρη στη χρήση της κινητής τεχνολογίας στην τάξη;</a:t>
                      </a:r>
                    </a:p>
                    <a:p>
                      <a:pPr marL="514350" indent="-514350" algn="just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endParaRPr lang="el-GR" sz="1600" b="1" dirty="0" smtClean="0">
                        <a:latin typeface="+mj-lt"/>
                        <a:cs typeface="Times New Roman" pitchFamily="18" charset="0"/>
                      </a:endParaRPr>
                    </a:p>
                    <a:p>
                      <a:pPr marL="514350" indent="-514350" algn="just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el-GR" sz="1600" b="1" dirty="0" smtClean="0">
                          <a:latin typeface="+mj-lt"/>
                          <a:cs typeface="Times New Roman" pitchFamily="18" charset="0"/>
                        </a:rPr>
                        <a:t>Ποια είναι η συχνότητα χρήσης διάφορων εφαρμογών στην τάξη;</a:t>
                      </a:r>
                    </a:p>
                    <a:p>
                      <a:pPr marL="514350" indent="-514350" algn="just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endParaRPr lang="el-GR" sz="1600" b="1" dirty="0" smtClean="0">
                        <a:latin typeface="+mj-lt"/>
                        <a:cs typeface="Times New Roman" pitchFamily="18" charset="0"/>
                      </a:endParaRPr>
                    </a:p>
                    <a:p>
                      <a:pPr marL="514350" indent="-514350" algn="just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el-GR" sz="1600" b="1" dirty="0" smtClean="0">
                          <a:latin typeface="+mj-lt"/>
                          <a:cs typeface="Times New Roman" pitchFamily="18" charset="0"/>
                        </a:rPr>
                        <a:t>Ποιες είναι οι διαφορές στην αντίληψη για την επίδραση στη μάθηση της κινητής τεχνολογίας μεταξύ μη-χρηστών/ χρηστών κάθε εφαρμογής;</a:t>
                      </a:r>
                    </a:p>
                    <a:p>
                      <a:endParaRPr lang="en-US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70000"/>
                        </a:lnSpc>
                        <a:buNone/>
                      </a:pPr>
                      <a:r>
                        <a:rPr lang="el-GR" sz="1600" dirty="0" smtClean="0">
                          <a:latin typeface="+mj-lt"/>
                          <a:cs typeface="Times New Roman" pitchFamily="18" charset="0"/>
                        </a:rPr>
                        <a:t>Η έρευνα διεξάχθηκε από το Ίδρυμα </a:t>
                      </a:r>
                      <a:r>
                        <a:rPr lang="en-US" sz="1600" dirty="0" smtClean="0">
                          <a:latin typeface="+mj-lt"/>
                          <a:cs typeface="Times New Roman" pitchFamily="18" charset="0"/>
                        </a:rPr>
                        <a:t>Tr@ms</a:t>
                      </a:r>
                      <a:r>
                        <a:rPr lang="el-GR" sz="1600" dirty="0" smtClean="0">
                          <a:latin typeface="+mj-lt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70000"/>
                        </a:lnSpc>
                        <a:buNone/>
                      </a:pPr>
                      <a:endParaRPr lang="el-GR" sz="1600" dirty="0" smtClean="0">
                        <a:latin typeface="+mj-lt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70000"/>
                        </a:lnSpc>
                        <a:buFont typeface="Wingdings" pitchFamily="2" charset="2"/>
                        <a:buChar char="ü"/>
                      </a:pPr>
                      <a:r>
                        <a:rPr lang="el-GR" sz="1600" dirty="0" smtClean="0">
                          <a:latin typeface="+mj-lt"/>
                          <a:cs typeface="Times New Roman" pitchFamily="18" charset="0"/>
                        </a:rPr>
                        <a:t>Συμμετοχή: </a:t>
                      </a:r>
                      <a:r>
                        <a:rPr lang="el-GR" sz="1600" dirty="0" smtClean="0">
                          <a:solidFill>
                            <a:srgbClr val="C00000"/>
                          </a:solidFill>
                          <a:latin typeface="+mj-lt"/>
                          <a:cs typeface="Times New Roman" pitchFamily="18" charset="0"/>
                        </a:rPr>
                        <a:t>12 σχολεία </a:t>
                      </a:r>
                      <a:r>
                        <a:rPr lang="el-GR" sz="1600" dirty="0" smtClean="0">
                          <a:latin typeface="+mj-lt"/>
                          <a:cs typeface="Times New Roman" pitchFamily="18" charset="0"/>
                        </a:rPr>
                        <a:t>με πλήρεις υποδομές τεχνολογίας</a:t>
                      </a:r>
                    </a:p>
                    <a:p>
                      <a:pPr>
                        <a:lnSpc>
                          <a:spcPct val="170000"/>
                        </a:lnSpc>
                        <a:buFont typeface="Wingdings" pitchFamily="2" charset="2"/>
                        <a:buChar char="ü"/>
                      </a:pPr>
                      <a:r>
                        <a:rPr lang="el-GR" sz="1600" dirty="0" smtClean="0">
                          <a:latin typeface="+mj-lt"/>
                          <a:cs typeface="Times New Roman" pitchFamily="18" charset="0"/>
                        </a:rPr>
                        <a:t>Στόχος: Η προώθηση της </a:t>
                      </a:r>
                      <a:r>
                        <a:rPr lang="el-GR" sz="1600" dirty="0" smtClean="0">
                          <a:solidFill>
                            <a:srgbClr val="C00000"/>
                          </a:solidFill>
                          <a:latin typeface="+mj-lt"/>
                          <a:cs typeface="Times New Roman" pitchFamily="18" charset="0"/>
                        </a:rPr>
                        <a:t>ενσωμάτωσης της εκπαιδευτικής τεχνολογίας </a:t>
                      </a:r>
                      <a:r>
                        <a:rPr lang="el-GR" sz="1600" dirty="0" smtClean="0">
                          <a:latin typeface="+mj-lt"/>
                          <a:cs typeface="Times New Roman" pitchFamily="18" charset="0"/>
                        </a:rPr>
                        <a:t>στα σχολεία</a:t>
                      </a:r>
                    </a:p>
                    <a:p>
                      <a:pPr>
                        <a:lnSpc>
                          <a:spcPct val="170000"/>
                        </a:lnSpc>
                        <a:buFont typeface="Wingdings" pitchFamily="2" charset="2"/>
                        <a:buChar char="ü"/>
                      </a:pPr>
                      <a:r>
                        <a:rPr lang="el-GR" sz="1600" dirty="0" smtClean="0">
                          <a:latin typeface="+mj-lt"/>
                          <a:cs typeface="Times New Roman" pitchFamily="18" charset="0"/>
                        </a:rPr>
                        <a:t>Πάνω από 80 εκπαιδευτικές εφαρμογές</a:t>
                      </a:r>
                    </a:p>
                    <a:p>
                      <a:pPr>
                        <a:lnSpc>
                          <a:spcPct val="170000"/>
                        </a:lnSpc>
                        <a:buFont typeface="Wingdings" pitchFamily="2" charset="2"/>
                        <a:buChar char="ü"/>
                      </a:pPr>
                      <a:r>
                        <a:rPr lang="el-GR" sz="1600" dirty="0" smtClean="0">
                          <a:latin typeface="+mj-lt"/>
                          <a:cs typeface="Times New Roman" pitchFamily="18" charset="0"/>
                        </a:rPr>
                        <a:t>Ευέλικτος οικονομικός προϋπολογισμός</a:t>
                      </a:r>
                    </a:p>
                    <a:p>
                      <a:pPr>
                        <a:lnSpc>
                          <a:spcPct val="170000"/>
                        </a:lnSpc>
                        <a:buFont typeface="Wingdings" pitchFamily="2" charset="2"/>
                        <a:buChar char="ü"/>
                      </a:pPr>
                      <a:r>
                        <a:rPr lang="el-GR" sz="1600" dirty="0" smtClean="0">
                          <a:latin typeface="+mj-lt"/>
                          <a:cs typeface="Times New Roman" pitchFamily="18" charset="0"/>
                        </a:rPr>
                        <a:t>Τεχνολογική και παιδαγωγική υποστήριξη </a:t>
                      </a:r>
                    </a:p>
                    <a:p>
                      <a:pPr>
                        <a:lnSpc>
                          <a:spcPct val="170000"/>
                        </a:lnSpc>
                        <a:buFont typeface="Wingdings" pitchFamily="2" charset="2"/>
                        <a:buChar char="ü"/>
                      </a:pPr>
                      <a:r>
                        <a:rPr lang="el-GR" sz="1600" dirty="0" smtClean="0">
                          <a:latin typeface="+mj-lt"/>
                          <a:cs typeface="Times New Roman" pitchFamily="18" charset="0"/>
                        </a:rPr>
                        <a:t>Τουλάχιστον ένας τεχνικός υπολογιστών/ σχολείο</a:t>
                      </a:r>
                    </a:p>
                    <a:p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491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Συμμετέχοντες</a:t>
            </a:r>
            <a:endParaRPr lang="en-US" dirty="0"/>
          </a:p>
        </p:txBody>
      </p:sp>
      <p:pic>
        <p:nvPicPr>
          <p:cNvPr id="4" name="3 - Θέση περιεχομένου" descr="Στιγμιότυπο οθόνης 2023-12-12 170529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21717" b="17786"/>
          <a:stretch>
            <a:fillRect/>
          </a:stretch>
        </p:blipFill>
        <p:spPr>
          <a:xfrm>
            <a:off x="323528" y="1916832"/>
            <a:ext cx="4450466" cy="1576713"/>
          </a:xfrm>
        </p:spPr>
      </p:pic>
      <p:pic>
        <p:nvPicPr>
          <p:cNvPr id="5" name="4 - Εικόνα" descr="Στιγμιότυπο οθόνης 2023-12-12 17054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39695" y="2852936"/>
            <a:ext cx="3643338" cy="1571636"/>
          </a:xfrm>
          <a:prstGeom prst="rect">
            <a:avLst/>
          </a:prstGeom>
        </p:spPr>
      </p:pic>
      <p:pic>
        <p:nvPicPr>
          <p:cNvPr id="6" name="5 - Εικόνα" descr="Στιγμιότυπο οθόνης 2023-12-12 172543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3372130"/>
            <a:ext cx="5364088" cy="3286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89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143000"/>
          </a:xfrm>
        </p:spPr>
        <p:txBody>
          <a:bodyPr/>
          <a:lstStyle/>
          <a:p>
            <a:r>
              <a:rPr lang="el-GR" sz="4000" dirty="0" smtClean="0"/>
              <a:t>Διαδικασία και Εργαλείο Έρευνας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7620000" cy="4800600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l-GR" sz="2400" dirty="0">
                <a:latin typeface="+mj-lt"/>
                <a:cs typeface="Times New Roman" pitchFamily="18" charset="0"/>
              </a:rPr>
              <a:t>Διάρκεια: Σεπτέμβρης- Δεκέμβρης </a:t>
            </a:r>
            <a:r>
              <a:rPr lang="el-GR" sz="2400" dirty="0" smtClean="0">
                <a:latin typeface="+mj-lt"/>
                <a:cs typeface="Times New Roman" pitchFamily="18" charset="0"/>
              </a:rPr>
              <a:t>2014</a:t>
            </a:r>
          </a:p>
          <a:p>
            <a:pPr>
              <a:buFont typeface="Wingdings" pitchFamily="2" charset="2"/>
              <a:buChar char="Ø"/>
            </a:pPr>
            <a:endParaRPr lang="el-GR" sz="2400" dirty="0">
              <a:latin typeface="+mj-lt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l-GR" sz="2400" dirty="0">
                <a:latin typeface="+mj-lt"/>
                <a:cs typeface="Times New Roman" pitchFamily="18" charset="0"/>
              </a:rPr>
              <a:t>Ερωτηματολόγιο: </a:t>
            </a:r>
            <a:r>
              <a:rPr lang="en-US" sz="2400" dirty="0">
                <a:latin typeface="+mj-lt"/>
                <a:cs typeface="Times New Roman" pitchFamily="18" charset="0"/>
              </a:rPr>
              <a:t>Google Forms</a:t>
            </a:r>
            <a:r>
              <a:rPr lang="el-GR" sz="2400" dirty="0">
                <a:latin typeface="+mj-lt"/>
                <a:cs typeface="Times New Roman" pitchFamily="18" charset="0"/>
              </a:rPr>
              <a:t> με </a:t>
            </a:r>
            <a:r>
              <a:rPr lang="el-GR" sz="24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3 ενότητες με 58 ερωτήσεις </a:t>
            </a:r>
            <a:r>
              <a:rPr lang="el-GR" sz="2400" dirty="0">
                <a:latin typeface="+mj-lt"/>
                <a:cs typeface="Times New Roman" pitchFamily="18" charset="0"/>
              </a:rPr>
              <a:t>τύπου </a:t>
            </a:r>
            <a:r>
              <a:rPr lang="en-US" sz="2400" dirty="0">
                <a:latin typeface="+mj-lt"/>
                <a:cs typeface="Times New Roman" pitchFamily="18" charset="0"/>
              </a:rPr>
              <a:t>Likert </a:t>
            </a:r>
            <a:r>
              <a:rPr lang="el-GR" sz="2400" dirty="0">
                <a:latin typeface="+mj-lt"/>
                <a:cs typeface="Times New Roman" pitchFamily="18" charset="0"/>
              </a:rPr>
              <a:t>και σύντομες </a:t>
            </a:r>
            <a:r>
              <a:rPr lang="el-GR" sz="2400" dirty="0" smtClean="0">
                <a:latin typeface="+mj-lt"/>
                <a:cs typeface="Times New Roman" pitchFamily="18" charset="0"/>
              </a:rPr>
              <a:t>απαντήσεις</a:t>
            </a:r>
          </a:p>
          <a:p>
            <a:pPr>
              <a:buFont typeface="Wingdings" pitchFamily="2" charset="2"/>
              <a:buChar char="Ø"/>
            </a:pPr>
            <a:endParaRPr lang="el-GR" sz="2400" dirty="0">
              <a:latin typeface="+mj-lt"/>
              <a:cs typeface="Times New Roman" pitchFamily="18" charset="0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l-GR" u="sng" dirty="0">
                <a:latin typeface="+mj-lt"/>
                <a:cs typeface="Times New Roman" pitchFamily="18" charset="0"/>
              </a:rPr>
              <a:t>Α ενότητα</a:t>
            </a:r>
            <a:r>
              <a:rPr lang="el-GR" dirty="0">
                <a:latin typeface="+mj-lt"/>
                <a:cs typeface="Times New Roman" pitchFamily="18" charset="0"/>
              </a:rPr>
              <a:t>: 18 </a:t>
            </a:r>
            <a:r>
              <a:rPr lang="el-GR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κοινωνικο-επαγγελματικές </a:t>
            </a:r>
            <a:r>
              <a:rPr lang="el-GR" dirty="0" smtClean="0">
                <a:latin typeface="+mj-lt"/>
                <a:cs typeface="Times New Roman" pitchFamily="18" charset="0"/>
              </a:rPr>
              <a:t>ερωτήσεις</a:t>
            </a:r>
            <a:endParaRPr lang="el-GR" dirty="0">
              <a:latin typeface="+mj-lt"/>
              <a:cs typeface="Times New Roman" pitchFamily="18" charset="0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l-GR" u="sng" dirty="0">
                <a:latin typeface="+mj-lt"/>
                <a:cs typeface="Times New Roman" pitchFamily="18" charset="0"/>
              </a:rPr>
              <a:t>Β ενότητα</a:t>
            </a:r>
            <a:r>
              <a:rPr lang="el-GR" dirty="0">
                <a:latin typeface="+mj-lt"/>
                <a:cs typeface="Times New Roman" pitchFamily="18" charset="0"/>
              </a:rPr>
              <a:t>: 20 ερωτήσεις για τη </a:t>
            </a:r>
            <a:r>
              <a:rPr lang="el-GR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συχνότητα </a:t>
            </a:r>
            <a:r>
              <a:rPr lang="el-GR" dirty="0">
                <a:latin typeface="+mj-lt"/>
                <a:cs typeface="Times New Roman" pitchFamily="18" charset="0"/>
              </a:rPr>
              <a:t>που χρησιμοποιούν οι μαθητές συγκεκριμένες εφαρμογές στη διαδικασία μάθησης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l-GR" u="sng" dirty="0">
                <a:latin typeface="+mj-lt"/>
                <a:cs typeface="Times New Roman" pitchFamily="18" charset="0"/>
              </a:rPr>
              <a:t>Γ ενότητα</a:t>
            </a:r>
            <a:r>
              <a:rPr lang="el-GR" dirty="0">
                <a:latin typeface="+mj-lt"/>
                <a:cs typeface="Times New Roman" pitchFamily="18" charset="0"/>
              </a:rPr>
              <a:t>: 20 ερωτήσεις για πιθανές </a:t>
            </a:r>
            <a:r>
              <a:rPr lang="el-GR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επιπτώσεις </a:t>
            </a:r>
            <a:r>
              <a:rPr lang="el-GR" dirty="0">
                <a:latin typeface="+mj-lt"/>
                <a:cs typeface="Times New Roman" pitchFamily="18" charset="0"/>
              </a:rPr>
              <a:t>της κινητής τεχνολογίας στη μάθηση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86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402</TotalTime>
  <Words>1539</Words>
  <Application>Microsoft Office PowerPoint</Application>
  <PresentationFormat>Προβολή στην οθόνη (4:3)</PresentationFormat>
  <Paragraphs>207</Paragraphs>
  <Slides>23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9" baseType="lpstr">
      <vt:lpstr>Arial</vt:lpstr>
      <vt:lpstr>Calibri</vt:lpstr>
      <vt:lpstr>Cambria</vt:lpstr>
      <vt:lpstr>Times New Roman</vt:lpstr>
      <vt:lpstr>Wingdings</vt:lpstr>
      <vt:lpstr>Adjacency</vt:lpstr>
      <vt:lpstr>Εξερευνώντας τη χρήση της εκπαιδευτικής τεχνολογίας στην πρωτοβάθμια εκπαίδευση</vt:lpstr>
      <vt:lpstr>Εισαγωγή</vt:lpstr>
      <vt:lpstr>Η Κινητή Τεχνολογία στην Εκπαίδευση</vt:lpstr>
      <vt:lpstr>Υιοθέτηση νέων μέσων στην τάξη</vt:lpstr>
      <vt:lpstr>Επιδράσεις της Κινητής Τεχνολογίας στην Μάθηση</vt:lpstr>
      <vt:lpstr>Τύποι εφαρμογών</vt:lpstr>
      <vt:lpstr>Παρουσίαση του PowerPoint</vt:lpstr>
      <vt:lpstr>Συμμετέχοντες</vt:lpstr>
      <vt:lpstr>Διαδικασία και Εργαλείο Έρευνας</vt:lpstr>
      <vt:lpstr>Ανάλυση δεδομένων</vt:lpstr>
      <vt:lpstr>Αποτελέσματα</vt:lpstr>
      <vt:lpstr>Παρουσίαση του PowerPoint</vt:lpstr>
      <vt:lpstr>Συχνότητα χρήσης εφαρμογών στην τάξη</vt:lpstr>
      <vt:lpstr>Παρουσίαση του PowerPoint</vt:lpstr>
      <vt:lpstr>Παρουσίαση του PowerPoint</vt:lpstr>
      <vt:lpstr>Διαφορές στην αντίληψη της επίδρασης στη μάθηση της κινητής τεχνολογίας μεταξύ των μη χρηστών/χρηστών κάθε εφαρμογής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Ευχαριστούμε για την προσοχή σας!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Εξερευνωντασ τη χρηση τησ εκπαιδευτικησ τεχνολογιασ στην πρωτοβαθμια εκπαιδευση</dc:title>
  <dc:creator>valiris</dc:creator>
  <cp:lastModifiedBy>Χαράλαμπος Μουζάκης</cp:lastModifiedBy>
  <cp:revision>39</cp:revision>
  <dcterms:created xsi:type="dcterms:W3CDTF">2023-12-09T14:56:43Z</dcterms:created>
  <dcterms:modified xsi:type="dcterms:W3CDTF">2023-12-22T08:17:12Z</dcterms:modified>
</cp:coreProperties>
</file>